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diagrams/data7.xml" ContentType="application/vnd.openxmlformats-officedocument.drawingml.diagramData+xml"/>
  <Override PartName="/ppt/diagrams/data1.xml" ContentType="application/vnd.openxmlformats-officedocument.drawingml.diagramData+xml"/>
  <Override PartName="/ppt/diagrams/data6.xml" ContentType="application/vnd.openxmlformats-officedocument.drawingml.diagramData+xml"/>
  <Override PartName="/ppt/diagrams/data3.xml" ContentType="application/vnd.openxmlformats-officedocument.drawingml.diagramData+xml"/>
  <Override PartName="/ppt/diagrams/data5.xml" ContentType="application/vnd.openxmlformats-officedocument.drawingml.diagramData+xml"/>
  <Override PartName="/ppt/diagrams/data2.xml" ContentType="application/vnd.openxmlformats-officedocument.drawingml.diagramData+xml"/>
  <Override PartName="/ppt/diagrams/data4.xml" ContentType="application/vnd.openxmlformats-officedocument.drawingml.diagramData+xml"/>
  <Override PartName="/ppt/diagrams/data8.xml" ContentType="application/vnd.openxmlformats-officedocument.drawingml.diagramData+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notesSlides/notesSlide3.xml" ContentType="application/vnd.openxmlformats-officedocument.presentationml.notesSlide+xml"/>
  <Override PartName="/ppt/slideLayouts/slideLayout10.xml" ContentType="application/vnd.openxmlformats-officedocument.presentationml.slide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Masters/notesMaster1.xml" ContentType="application/vnd.openxmlformats-officedocument.presentationml.notesMaster+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layout4.xml" ContentType="application/vnd.openxmlformats-officedocument.drawingml.diagramLayout+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layout5.xml" ContentType="application/vnd.openxmlformats-officedocument.drawingml.diagramLayout+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40" r:id="rId1"/>
  </p:sldMasterIdLst>
  <p:notesMasterIdLst>
    <p:notesMasterId r:id="rId13"/>
  </p:notesMasterIdLst>
  <p:handoutMasterIdLst>
    <p:handoutMasterId r:id="rId14"/>
  </p:handoutMasterIdLst>
  <p:sldIdLst>
    <p:sldId id="256" r:id="rId2"/>
    <p:sldId id="261" r:id="rId3"/>
    <p:sldId id="262" r:id="rId4"/>
    <p:sldId id="279" r:id="rId5"/>
    <p:sldId id="280" r:id="rId6"/>
    <p:sldId id="281" r:id="rId7"/>
    <p:sldId id="282" r:id="rId8"/>
    <p:sldId id="283" r:id="rId9"/>
    <p:sldId id="284" r:id="rId10"/>
    <p:sldId id="285" r:id="rId11"/>
    <p:sldId id="278" r:id="rId12"/>
  </p:sldIdLst>
  <p:sldSz cx="12192000" cy="6858000"/>
  <p:notesSz cx="6858000" cy="9144000"/>
  <p:defaultTextStyle>
    <a:defPPr rtl="0">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D4A73E-39C6-4963-9E66-32A79C2D7D17}" v="43" dt="2024-10-04T09:20:24.906"/>
  </p1510:revLst>
</p1510:revInfo>
</file>

<file path=ppt/tableStyles.xml><?xml version="1.0" encoding="utf-8"?>
<a:tblStyleLst xmlns:a="http://schemas.openxmlformats.org/drawingml/2006/main" def="{5DA37D80-6434-44D0-A028-1B22A696006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guide orient="horz" pos="2160"/>
        <p:guide pos="3840"/>
      </p:guideLst>
    </p:cSldViewPr>
  </p:slideViewPr>
  <p:notesTextViewPr>
    <p:cViewPr>
      <p:scale>
        <a:sx n="1" d="1"/>
        <a:sy n="1" d="1"/>
      </p:scale>
      <p:origin x="0" y="0"/>
    </p:cViewPr>
  </p:notesTextViewPr>
  <p:notesViewPr>
    <p:cSldViewPr snapToGrid="0">
      <p:cViewPr varScale="1">
        <p:scale>
          <a:sx n="86" d="100"/>
          <a:sy n="86" d="100"/>
        </p:scale>
        <p:origin x="385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 Id="rId22" Type="http://schemas.openxmlformats.org/officeDocument/2006/relationships/customXml" Target="../customXml/item3.xml"/></Relationships>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E1343D-C095-48F2-9E3B-4429CBA4AB18}" type="doc">
      <dgm:prSet loTypeId="urn:microsoft.com/office/officeart/2018/2/layout/IconVerticalSolidList" loCatId="icon" qsTypeId="urn:microsoft.com/office/officeart/2005/8/quickstyle/simple1" qsCatId="simple" csTypeId="urn:microsoft.com/office/officeart/2005/8/colors/accent3_2" csCatId="accent3" phldr="1"/>
      <dgm:spPr/>
      <dgm:t>
        <a:bodyPr/>
        <a:lstStyle/>
        <a:p>
          <a:endParaRPr lang="en-US"/>
        </a:p>
      </dgm:t>
    </dgm:pt>
    <dgm:pt modelId="{C9EFD8C7-643D-4716-BC48-E0EF531E521C}">
      <dgm:prSet/>
      <dgm:spPr/>
      <dgm:t>
        <a:bodyPr/>
        <a:lstStyle/>
        <a:p>
          <a:r>
            <a:rPr lang="fr-FR" dirty="0">
              <a:solidFill>
                <a:srgbClr val="2F5496"/>
              </a:solidFill>
              <a:effectLst/>
              <a:latin typeface="Times New Roman" panose="02020603050405020304" pitchFamily="18" charset="0"/>
              <a:ea typeface="Calibri" panose="020F0502020204030204" pitchFamily="34" charset="0"/>
            </a:rPr>
            <a:t>Titre du projet : Renforcement de la Transparence et de la Participation Citoyenne dans la Gestion Locale</a:t>
          </a:r>
          <a:endParaRPr lang="en-US" dirty="0"/>
        </a:p>
      </dgm:t>
    </dgm:pt>
    <dgm:pt modelId="{116E294F-A8EA-4D1B-A87B-30CA675C6D0B}" type="parTrans" cxnId="{D47A6FE8-6582-488E-BAC1-D059486B76DF}">
      <dgm:prSet/>
      <dgm:spPr/>
      <dgm:t>
        <a:bodyPr/>
        <a:lstStyle/>
        <a:p>
          <a:endParaRPr lang="en-US"/>
        </a:p>
      </dgm:t>
    </dgm:pt>
    <dgm:pt modelId="{FAA537A7-31E3-4396-9DCA-D1AB45514458}" type="sibTrans" cxnId="{D47A6FE8-6582-488E-BAC1-D059486B76DF}">
      <dgm:prSet/>
      <dgm:spPr/>
      <dgm:t>
        <a:bodyPr/>
        <a:lstStyle/>
        <a:p>
          <a:endParaRPr lang="en-US"/>
        </a:p>
      </dgm:t>
    </dgm:pt>
    <dgm:pt modelId="{7239B948-DB8A-4DF6-8693-2878BD985CE8}">
      <dgm:prSet/>
      <dgm:spPr/>
      <dgm:t>
        <a:bodyPr/>
        <a:lstStyle/>
        <a:p>
          <a:r>
            <a:rPr lang="fr-FR" dirty="0">
              <a:solidFill>
                <a:srgbClr val="2F5496"/>
              </a:solidFill>
              <a:effectLst/>
              <a:latin typeface="Times New Roman" panose="02020603050405020304" pitchFamily="18" charset="0"/>
              <a:ea typeface="Calibri" panose="020F0502020204030204" pitchFamily="34" charset="0"/>
              <a:cs typeface="Arial" panose="020B0604020202020204" pitchFamily="34" charset="0"/>
            </a:rPr>
            <a:t>Objectif général : Faciliter les échanges et le dialogue entre les citoyens et les autorités locales communales pour discuter de leurs préoccupations.</a:t>
          </a:r>
          <a:endParaRPr lang="en-US" dirty="0"/>
        </a:p>
      </dgm:t>
    </dgm:pt>
    <dgm:pt modelId="{D8124F93-4256-4651-A75D-5F37B0B49800}" type="parTrans" cxnId="{7C39AA45-2F06-4AFD-8BC3-6B111111E04E}">
      <dgm:prSet/>
      <dgm:spPr/>
      <dgm:t>
        <a:bodyPr/>
        <a:lstStyle/>
        <a:p>
          <a:endParaRPr lang="en-US"/>
        </a:p>
      </dgm:t>
    </dgm:pt>
    <dgm:pt modelId="{4505AD76-FE51-48F4-A365-33EDAF8F9CCE}" type="sibTrans" cxnId="{7C39AA45-2F06-4AFD-8BC3-6B111111E04E}">
      <dgm:prSet/>
      <dgm:spPr/>
      <dgm:t>
        <a:bodyPr/>
        <a:lstStyle/>
        <a:p>
          <a:endParaRPr lang="en-US"/>
        </a:p>
      </dgm:t>
    </dgm:pt>
    <dgm:pt modelId="{3DC65485-87C4-4ED0-B096-F86BB09C3507}">
      <dgm:prSet/>
      <dgm:spPr/>
      <dgm:t>
        <a:bodyPr/>
        <a:lstStyle/>
        <a:p>
          <a:r>
            <a:rPr lang="fr-FR" dirty="0">
              <a:solidFill>
                <a:srgbClr val="2F5496"/>
              </a:solidFill>
              <a:effectLst/>
              <a:latin typeface="Times New Roman" panose="02020603050405020304" pitchFamily="18" charset="0"/>
              <a:ea typeface="Calibri" panose="020F0502020204030204" pitchFamily="34" charset="0"/>
            </a:rPr>
            <a:t>Objectif spécifique 1: sensibiliser les acteurs de la gouvernance et la jeunesse sur les méfaits de la désinformation et son impact sur le vivre ensemble </a:t>
          </a:r>
          <a:endParaRPr lang="en-US" dirty="0"/>
        </a:p>
      </dgm:t>
    </dgm:pt>
    <dgm:pt modelId="{D1B3C23D-C101-4ED0-95E3-22E16896D316}" type="parTrans" cxnId="{0E94364E-83C5-4CD9-991D-CC8327165F6C}">
      <dgm:prSet/>
      <dgm:spPr/>
      <dgm:t>
        <a:bodyPr/>
        <a:lstStyle/>
        <a:p>
          <a:endParaRPr lang="en-US"/>
        </a:p>
      </dgm:t>
    </dgm:pt>
    <dgm:pt modelId="{7DEB3A7E-3021-4986-972D-206842F1B304}" type="sibTrans" cxnId="{0E94364E-83C5-4CD9-991D-CC8327165F6C}">
      <dgm:prSet/>
      <dgm:spPr/>
      <dgm:t>
        <a:bodyPr/>
        <a:lstStyle/>
        <a:p>
          <a:endParaRPr lang="en-US"/>
        </a:p>
      </dgm:t>
    </dgm:pt>
    <dgm:pt modelId="{76453752-4F80-41A3-8675-4F0D104E6D5A}">
      <dgm:prSet/>
      <dgm:spPr/>
      <dgm:t>
        <a:bodyPr/>
        <a:lstStyle/>
        <a:p>
          <a:r>
            <a:rPr lang="fr-FR" dirty="0">
              <a:solidFill>
                <a:srgbClr val="2F5496"/>
              </a:solidFill>
              <a:effectLst/>
              <a:latin typeface="Times New Roman" panose="02020603050405020304" pitchFamily="18" charset="0"/>
              <a:ea typeface="Calibri" panose="020F0502020204030204" pitchFamily="34" charset="0"/>
            </a:rPr>
            <a:t>Objectif spécifique 2 : Renforcer l’analyse du contexte sociopolitique et sécuritaire de la zone d’intervention du projet à travers la production de rapport </a:t>
          </a:r>
          <a:endParaRPr lang="en-US" dirty="0"/>
        </a:p>
      </dgm:t>
    </dgm:pt>
    <dgm:pt modelId="{76A71B07-B4F6-4C7B-A6C7-25C0957825C1}" type="parTrans" cxnId="{FAEBF011-E6BF-4B42-AFD5-0FE7A06A4A02}">
      <dgm:prSet/>
      <dgm:spPr/>
      <dgm:t>
        <a:bodyPr/>
        <a:lstStyle/>
        <a:p>
          <a:endParaRPr lang="en-US"/>
        </a:p>
      </dgm:t>
    </dgm:pt>
    <dgm:pt modelId="{AFC6640F-3055-4711-98DC-B6F776B56A9A}" type="sibTrans" cxnId="{FAEBF011-E6BF-4B42-AFD5-0FE7A06A4A02}">
      <dgm:prSet/>
      <dgm:spPr/>
      <dgm:t>
        <a:bodyPr/>
        <a:lstStyle/>
        <a:p>
          <a:endParaRPr lang="en-US"/>
        </a:p>
      </dgm:t>
    </dgm:pt>
    <dgm:pt modelId="{3358A123-613A-4037-8611-2AEBC76D64F9}" type="pres">
      <dgm:prSet presAssocID="{E3E1343D-C095-48F2-9E3B-4429CBA4AB18}" presName="root" presStyleCnt="0">
        <dgm:presLayoutVars>
          <dgm:dir/>
          <dgm:resizeHandles val="exact"/>
        </dgm:presLayoutVars>
      </dgm:prSet>
      <dgm:spPr/>
    </dgm:pt>
    <dgm:pt modelId="{4BEF116C-3081-4E49-A51E-9C3CFA3A5267}" type="pres">
      <dgm:prSet presAssocID="{C9EFD8C7-643D-4716-BC48-E0EF531E521C}" presName="compNode" presStyleCnt="0"/>
      <dgm:spPr/>
    </dgm:pt>
    <dgm:pt modelId="{0495168E-98CF-4C45-9DD1-9730681AF665}" type="pres">
      <dgm:prSet presAssocID="{C9EFD8C7-643D-4716-BC48-E0EF531E521C}" presName="bgRect" presStyleLbl="bgShp" presStyleIdx="0" presStyleCnt="4"/>
      <dgm:spPr/>
    </dgm:pt>
    <dgm:pt modelId="{56326D8A-AE7E-425D-B433-5187F2080A08}" type="pres">
      <dgm:prSet presAssocID="{C9EFD8C7-643D-4716-BC48-E0EF531E521C}"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itations"/>
        </a:ext>
      </dgm:extLst>
    </dgm:pt>
    <dgm:pt modelId="{7D89485A-A7F0-468F-9B9E-CA1BFEF8BE2F}" type="pres">
      <dgm:prSet presAssocID="{C9EFD8C7-643D-4716-BC48-E0EF531E521C}" presName="spaceRect" presStyleCnt="0"/>
      <dgm:spPr/>
    </dgm:pt>
    <dgm:pt modelId="{8502A935-6834-4B1C-9C91-AB479032C4EF}" type="pres">
      <dgm:prSet presAssocID="{C9EFD8C7-643D-4716-BC48-E0EF531E521C}" presName="parTx" presStyleLbl="revTx" presStyleIdx="0" presStyleCnt="4">
        <dgm:presLayoutVars>
          <dgm:chMax val="0"/>
          <dgm:chPref val="0"/>
        </dgm:presLayoutVars>
      </dgm:prSet>
      <dgm:spPr/>
    </dgm:pt>
    <dgm:pt modelId="{2D528CC0-8A3D-4C76-9554-B8A4A62887F7}" type="pres">
      <dgm:prSet presAssocID="{FAA537A7-31E3-4396-9DCA-D1AB45514458}" presName="sibTrans" presStyleCnt="0"/>
      <dgm:spPr/>
    </dgm:pt>
    <dgm:pt modelId="{C6F25267-28E3-4B2E-AB17-9116966F5150}" type="pres">
      <dgm:prSet presAssocID="{7239B948-DB8A-4DF6-8693-2878BD985CE8}" presName="compNode" presStyleCnt="0"/>
      <dgm:spPr/>
    </dgm:pt>
    <dgm:pt modelId="{9AEDB634-13AB-4E2F-87D1-2E9A9CB5E95A}" type="pres">
      <dgm:prSet presAssocID="{7239B948-DB8A-4DF6-8693-2878BD985CE8}" presName="bgRect" presStyleLbl="bgShp" presStyleIdx="1" presStyleCnt="4"/>
      <dgm:spPr/>
    </dgm:pt>
    <dgm:pt modelId="{B7C7AEA4-A404-46FA-8FEA-DC3274956A12}" type="pres">
      <dgm:prSet presAssocID="{7239B948-DB8A-4DF6-8693-2878BD985CE8}"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Yuan"/>
        </a:ext>
      </dgm:extLst>
    </dgm:pt>
    <dgm:pt modelId="{97D3DCEB-2EC3-4696-AB6C-5BD4A0E3F421}" type="pres">
      <dgm:prSet presAssocID="{7239B948-DB8A-4DF6-8693-2878BD985CE8}" presName="spaceRect" presStyleCnt="0"/>
      <dgm:spPr/>
    </dgm:pt>
    <dgm:pt modelId="{50FF622B-0BEA-484F-BB08-C1B65B887D00}" type="pres">
      <dgm:prSet presAssocID="{7239B948-DB8A-4DF6-8693-2878BD985CE8}" presName="parTx" presStyleLbl="revTx" presStyleIdx="1" presStyleCnt="4">
        <dgm:presLayoutVars>
          <dgm:chMax val="0"/>
          <dgm:chPref val="0"/>
        </dgm:presLayoutVars>
      </dgm:prSet>
      <dgm:spPr/>
    </dgm:pt>
    <dgm:pt modelId="{0C4B18F8-3A9A-4612-AFF3-6C1933EAC1E5}" type="pres">
      <dgm:prSet presAssocID="{4505AD76-FE51-48F4-A365-33EDAF8F9CCE}" presName="sibTrans" presStyleCnt="0"/>
      <dgm:spPr/>
    </dgm:pt>
    <dgm:pt modelId="{9F73E536-7537-4A32-8E68-C4C21F0FDEC8}" type="pres">
      <dgm:prSet presAssocID="{3DC65485-87C4-4ED0-B096-F86BB09C3507}" presName="compNode" presStyleCnt="0"/>
      <dgm:spPr/>
    </dgm:pt>
    <dgm:pt modelId="{05238CE0-73BE-4867-9626-C2C909AF4E82}" type="pres">
      <dgm:prSet presAssocID="{3DC65485-87C4-4ED0-B096-F86BB09C3507}" presName="bgRect" presStyleLbl="bgShp" presStyleIdx="2" presStyleCnt="4"/>
      <dgm:spPr/>
    </dgm:pt>
    <dgm:pt modelId="{D66E70A8-DBCB-46A0-B5A0-F8067EA8599E}" type="pres">
      <dgm:prSet presAssocID="{3DC65485-87C4-4ED0-B096-F86BB09C3507}"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anque"/>
        </a:ext>
      </dgm:extLst>
    </dgm:pt>
    <dgm:pt modelId="{611174C8-E102-49D6-B1AF-2C925831C50A}" type="pres">
      <dgm:prSet presAssocID="{3DC65485-87C4-4ED0-B096-F86BB09C3507}" presName="spaceRect" presStyleCnt="0"/>
      <dgm:spPr/>
    </dgm:pt>
    <dgm:pt modelId="{51C537B3-A7E4-4239-B986-A2563DC00055}" type="pres">
      <dgm:prSet presAssocID="{3DC65485-87C4-4ED0-B096-F86BB09C3507}" presName="parTx" presStyleLbl="revTx" presStyleIdx="2" presStyleCnt="4">
        <dgm:presLayoutVars>
          <dgm:chMax val="0"/>
          <dgm:chPref val="0"/>
        </dgm:presLayoutVars>
      </dgm:prSet>
      <dgm:spPr/>
    </dgm:pt>
    <dgm:pt modelId="{45ED5057-85C2-4CB4-A78B-F8FBB2388136}" type="pres">
      <dgm:prSet presAssocID="{7DEB3A7E-3021-4986-972D-206842F1B304}" presName="sibTrans" presStyleCnt="0"/>
      <dgm:spPr/>
    </dgm:pt>
    <dgm:pt modelId="{178AB994-4940-4CB1-8B35-284B8B9515F0}" type="pres">
      <dgm:prSet presAssocID="{76453752-4F80-41A3-8675-4F0D104E6D5A}" presName="compNode" presStyleCnt="0"/>
      <dgm:spPr/>
    </dgm:pt>
    <dgm:pt modelId="{DEF4E2BC-3658-4CD3-87AB-70F26DC7056D}" type="pres">
      <dgm:prSet presAssocID="{76453752-4F80-41A3-8675-4F0D104E6D5A}" presName="bgRect" presStyleLbl="bgShp" presStyleIdx="3" presStyleCnt="4"/>
      <dgm:spPr/>
    </dgm:pt>
    <dgm:pt modelId="{7B919E27-A945-4873-8286-82612287A015}" type="pres">
      <dgm:prSet presAssocID="{76453752-4F80-41A3-8675-4F0D104E6D5A}"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Déconnecté"/>
        </a:ext>
      </dgm:extLst>
    </dgm:pt>
    <dgm:pt modelId="{3E99F241-CA27-4DF2-86B7-2ACBD3D60B07}" type="pres">
      <dgm:prSet presAssocID="{76453752-4F80-41A3-8675-4F0D104E6D5A}" presName="spaceRect" presStyleCnt="0"/>
      <dgm:spPr/>
    </dgm:pt>
    <dgm:pt modelId="{4705DFF3-067B-4D17-8CFA-C522752A859E}" type="pres">
      <dgm:prSet presAssocID="{76453752-4F80-41A3-8675-4F0D104E6D5A}" presName="parTx" presStyleLbl="revTx" presStyleIdx="3" presStyleCnt="4">
        <dgm:presLayoutVars>
          <dgm:chMax val="0"/>
          <dgm:chPref val="0"/>
        </dgm:presLayoutVars>
      </dgm:prSet>
      <dgm:spPr/>
    </dgm:pt>
  </dgm:ptLst>
  <dgm:cxnLst>
    <dgm:cxn modelId="{FAEBF011-E6BF-4B42-AFD5-0FE7A06A4A02}" srcId="{E3E1343D-C095-48F2-9E3B-4429CBA4AB18}" destId="{76453752-4F80-41A3-8675-4F0D104E6D5A}" srcOrd="3" destOrd="0" parTransId="{76A71B07-B4F6-4C7B-A6C7-25C0957825C1}" sibTransId="{AFC6640F-3055-4711-98DC-B6F776B56A9A}"/>
    <dgm:cxn modelId="{3B929234-5E5B-41EB-A365-910523EB1BD8}" type="presOf" srcId="{76453752-4F80-41A3-8675-4F0D104E6D5A}" destId="{4705DFF3-067B-4D17-8CFA-C522752A859E}" srcOrd="0" destOrd="0" presId="urn:microsoft.com/office/officeart/2018/2/layout/IconVerticalSolidList"/>
    <dgm:cxn modelId="{7C39AA45-2F06-4AFD-8BC3-6B111111E04E}" srcId="{E3E1343D-C095-48F2-9E3B-4429CBA4AB18}" destId="{7239B948-DB8A-4DF6-8693-2878BD985CE8}" srcOrd="1" destOrd="0" parTransId="{D8124F93-4256-4651-A75D-5F37B0B49800}" sibTransId="{4505AD76-FE51-48F4-A365-33EDAF8F9CCE}"/>
    <dgm:cxn modelId="{0E94364E-83C5-4CD9-991D-CC8327165F6C}" srcId="{E3E1343D-C095-48F2-9E3B-4429CBA4AB18}" destId="{3DC65485-87C4-4ED0-B096-F86BB09C3507}" srcOrd="2" destOrd="0" parTransId="{D1B3C23D-C101-4ED0-95E3-22E16896D316}" sibTransId="{7DEB3A7E-3021-4986-972D-206842F1B304}"/>
    <dgm:cxn modelId="{F8957188-C2D8-4B32-A313-6C826C4D81A1}" type="presOf" srcId="{3DC65485-87C4-4ED0-B096-F86BB09C3507}" destId="{51C537B3-A7E4-4239-B986-A2563DC00055}" srcOrd="0" destOrd="0" presId="urn:microsoft.com/office/officeart/2018/2/layout/IconVerticalSolidList"/>
    <dgm:cxn modelId="{83AD6192-BF52-4145-806F-C96BE267AA1C}" type="presOf" srcId="{C9EFD8C7-643D-4716-BC48-E0EF531E521C}" destId="{8502A935-6834-4B1C-9C91-AB479032C4EF}" srcOrd="0" destOrd="0" presId="urn:microsoft.com/office/officeart/2018/2/layout/IconVerticalSolidList"/>
    <dgm:cxn modelId="{128C5DB3-A7C9-4156-88DD-7994B491082F}" type="presOf" srcId="{7239B948-DB8A-4DF6-8693-2878BD985CE8}" destId="{50FF622B-0BEA-484F-BB08-C1B65B887D00}" srcOrd="0" destOrd="0" presId="urn:microsoft.com/office/officeart/2018/2/layout/IconVerticalSolidList"/>
    <dgm:cxn modelId="{956C97D5-5FCA-4E78-ACF6-DB3E7F367AEE}" type="presOf" srcId="{E3E1343D-C095-48F2-9E3B-4429CBA4AB18}" destId="{3358A123-613A-4037-8611-2AEBC76D64F9}" srcOrd="0" destOrd="0" presId="urn:microsoft.com/office/officeart/2018/2/layout/IconVerticalSolidList"/>
    <dgm:cxn modelId="{D47A6FE8-6582-488E-BAC1-D059486B76DF}" srcId="{E3E1343D-C095-48F2-9E3B-4429CBA4AB18}" destId="{C9EFD8C7-643D-4716-BC48-E0EF531E521C}" srcOrd="0" destOrd="0" parTransId="{116E294F-A8EA-4D1B-A87B-30CA675C6D0B}" sibTransId="{FAA537A7-31E3-4396-9DCA-D1AB45514458}"/>
    <dgm:cxn modelId="{7EC411E0-EB85-4A01-BBD3-21AA5EF598C3}" type="presParOf" srcId="{3358A123-613A-4037-8611-2AEBC76D64F9}" destId="{4BEF116C-3081-4E49-A51E-9C3CFA3A5267}" srcOrd="0" destOrd="0" presId="urn:microsoft.com/office/officeart/2018/2/layout/IconVerticalSolidList"/>
    <dgm:cxn modelId="{6C84997F-305F-4345-AA9E-630074C46E1D}" type="presParOf" srcId="{4BEF116C-3081-4E49-A51E-9C3CFA3A5267}" destId="{0495168E-98CF-4C45-9DD1-9730681AF665}" srcOrd="0" destOrd="0" presId="urn:microsoft.com/office/officeart/2018/2/layout/IconVerticalSolidList"/>
    <dgm:cxn modelId="{BD0C5333-67EC-4520-9DAF-F49F65829CF8}" type="presParOf" srcId="{4BEF116C-3081-4E49-A51E-9C3CFA3A5267}" destId="{56326D8A-AE7E-425D-B433-5187F2080A08}" srcOrd="1" destOrd="0" presId="urn:microsoft.com/office/officeart/2018/2/layout/IconVerticalSolidList"/>
    <dgm:cxn modelId="{0E9733FF-50A0-4535-903E-F5094E966206}" type="presParOf" srcId="{4BEF116C-3081-4E49-A51E-9C3CFA3A5267}" destId="{7D89485A-A7F0-468F-9B9E-CA1BFEF8BE2F}" srcOrd="2" destOrd="0" presId="urn:microsoft.com/office/officeart/2018/2/layout/IconVerticalSolidList"/>
    <dgm:cxn modelId="{D4ED4826-B1DF-4FB1-8115-57AE5800FE13}" type="presParOf" srcId="{4BEF116C-3081-4E49-A51E-9C3CFA3A5267}" destId="{8502A935-6834-4B1C-9C91-AB479032C4EF}" srcOrd="3" destOrd="0" presId="urn:microsoft.com/office/officeart/2018/2/layout/IconVerticalSolidList"/>
    <dgm:cxn modelId="{F2156A67-7012-4B0D-88B4-7E3B4EDF622D}" type="presParOf" srcId="{3358A123-613A-4037-8611-2AEBC76D64F9}" destId="{2D528CC0-8A3D-4C76-9554-B8A4A62887F7}" srcOrd="1" destOrd="0" presId="urn:microsoft.com/office/officeart/2018/2/layout/IconVerticalSolidList"/>
    <dgm:cxn modelId="{502C33B9-7501-47BC-85D9-3565134699A3}" type="presParOf" srcId="{3358A123-613A-4037-8611-2AEBC76D64F9}" destId="{C6F25267-28E3-4B2E-AB17-9116966F5150}" srcOrd="2" destOrd="0" presId="urn:microsoft.com/office/officeart/2018/2/layout/IconVerticalSolidList"/>
    <dgm:cxn modelId="{317F9097-3814-440B-81AA-E0274E1085D3}" type="presParOf" srcId="{C6F25267-28E3-4B2E-AB17-9116966F5150}" destId="{9AEDB634-13AB-4E2F-87D1-2E9A9CB5E95A}" srcOrd="0" destOrd="0" presId="urn:microsoft.com/office/officeart/2018/2/layout/IconVerticalSolidList"/>
    <dgm:cxn modelId="{7BA0B598-7305-49EA-89C4-10B96F30B317}" type="presParOf" srcId="{C6F25267-28E3-4B2E-AB17-9116966F5150}" destId="{B7C7AEA4-A404-46FA-8FEA-DC3274956A12}" srcOrd="1" destOrd="0" presId="urn:microsoft.com/office/officeart/2018/2/layout/IconVerticalSolidList"/>
    <dgm:cxn modelId="{85B2A83F-5915-4F0F-B0E9-B16E03E1F426}" type="presParOf" srcId="{C6F25267-28E3-4B2E-AB17-9116966F5150}" destId="{97D3DCEB-2EC3-4696-AB6C-5BD4A0E3F421}" srcOrd="2" destOrd="0" presId="urn:microsoft.com/office/officeart/2018/2/layout/IconVerticalSolidList"/>
    <dgm:cxn modelId="{BCA23786-C561-4F19-AE69-F9CBB94D0980}" type="presParOf" srcId="{C6F25267-28E3-4B2E-AB17-9116966F5150}" destId="{50FF622B-0BEA-484F-BB08-C1B65B887D00}" srcOrd="3" destOrd="0" presId="urn:microsoft.com/office/officeart/2018/2/layout/IconVerticalSolidList"/>
    <dgm:cxn modelId="{98BAB5BA-38D1-4DE3-9B1D-D4CB5A291623}" type="presParOf" srcId="{3358A123-613A-4037-8611-2AEBC76D64F9}" destId="{0C4B18F8-3A9A-4612-AFF3-6C1933EAC1E5}" srcOrd="3" destOrd="0" presId="urn:microsoft.com/office/officeart/2018/2/layout/IconVerticalSolidList"/>
    <dgm:cxn modelId="{619F34A3-13FF-4F16-AA99-0E1636108455}" type="presParOf" srcId="{3358A123-613A-4037-8611-2AEBC76D64F9}" destId="{9F73E536-7537-4A32-8E68-C4C21F0FDEC8}" srcOrd="4" destOrd="0" presId="urn:microsoft.com/office/officeart/2018/2/layout/IconVerticalSolidList"/>
    <dgm:cxn modelId="{9C006BB3-74F0-445D-8BD9-C5B7C9A283DA}" type="presParOf" srcId="{9F73E536-7537-4A32-8E68-C4C21F0FDEC8}" destId="{05238CE0-73BE-4867-9626-C2C909AF4E82}" srcOrd="0" destOrd="0" presId="urn:microsoft.com/office/officeart/2018/2/layout/IconVerticalSolidList"/>
    <dgm:cxn modelId="{85137683-3ED2-43B5-92D3-4C8C5A045751}" type="presParOf" srcId="{9F73E536-7537-4A32-8E68-C4C21F0FDEC8}" destId="{D66E70A8-DBCB-46A0-B5A0-F8067EA8599E}" srcOrd="1" destOrd="0" presId="urn:microsoft.com/office/officeart/2018/2/layout/IconVerticalSolidList"/>
    <dgm:cxn modelId="{4EB80621-BFB7-438B-9578-3906B89B3F80}" type="presParOf" srcId="{9F73E536-7537-4A32-8E68-C4C21F0FDEC8}" destId="{611174C8-E102-49D6-B1AF-2C925831C50A}" srcOrd="2" destOrd="0" presId="urn:microsoft.com/office/officeart/2018/2/layout/IconVerticalSolidList"/>
    <dgm:cxn modelId="{9C6607C0-7E0A-4FA9-88BE-FF25E2F2A40C}" type="presParOf" srcId="{9F73E536-7537-4A32-8E68-C4C21F0FDEC8}" destId="{51C537B3-A7E4-4239-B986-A2563DC00055}" srcOrd="3" destOrd="0" presId="urn:microsoft.com/office/officeart/2018/2/layout/IconVerticalSolidList"/>
    <dgm:cxn modelId="{BCCE90F2-88A8-40A7-A128-A35B643CD133}" type="presParOf" srcId="{3358A123-613A-4037-8611-2AEBC76D64F9}" destId="{45ED5057-85C2-4CB4-A78B-F8FBB2388136}" srcOrd="5" destOrd="0" presId="urn:microsoft.com/office/officeart/2018/2/layout/IconVerticalSolidList"/>
    <dgm:cxn modelId="{B04BDA8D-73A3-4E55-8B55-7DED36093C98}" type="presParOf" srcId="{3358A123-613A-4037-8611-2AEBC76D64F9}" destId="{178AB994-4940-4CB1-8B35-284B8B9515F0}" srcOrd="6" destOrd="0" presId="urn:microsoft.com/office/officeart/2018/2/layout/IconVerticalSolidList"/>
    <dgm:cxn modelId="{1A21B273-BD51-4F31-8D79-2063AFFF50D2}" type="presParOf" srcId="{178AB994-4940-4CB1-8B35-284B8B9515F0}" destId="{DEF4E2BC-3658-4CD3-87AB-70F26DC7056D}" srcOrd="0" destOrd="0" presId="urn:microsoft.com/office/officeart/2018/2/layout/IconVerticalSolidList"/>
    <dgm:cxn modelId="{28E5A51F-F359-4943-B43D-9E0AC86494DD}" type="presParOf" srcId="{178AB994-4940-4CB1-8B35-284B8B9515F0}" destId="{7B919E27-A945-4873-8286-82612287A015}" srcOrd="1" destOrd="0" presId="urn:microsoft.com/office/officeart/2018/2/layout/IconVerticalSolidList"/>
    <dgm:cxn modelId="{69B3B7F3-7790-4DF7-B47F-5825765BDB5C}" type="presParOf" srcId="{178AB994-4940-4CB1-8B35-284B8B9515F0}" destId="{3E99F241-CA27-4DF2-86B7-2ACBD3D60B07}" srcOrd="2" destOrd="0" presId="urn:microsoft.com/office/officeart/2018/2/layout/IconVerticalSolidList"/>
    <dgm:cxn modelId="{0EC7C368-F2A2-41E4-9CE0-08FEE62826E2}" type="presParOf" srcId="{178AB994-4940-4CB1-8B35-284B8B9515F0}" destId="{4705DFF3-067B-4D17-8CFA-C522752A859E}"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25E343B-BACF-407C-835A-4F800C57B5FD}" type="doc">
      <dgm:prSet loTypeId="urn:microsoft.com/office/officeart/2005/8/layout/vList5" loCatId="list" qsTypeId="urn:microsoft.com/office/officeart/2005/8/quickstyle/simple4" qsCatId="simple" csTypeId="urn:microsoft.com/office/officeart/2005/8/colors/accent1_2" csCatId="accent1" phldr="1"/>
      <dgm:spPr/>
      <dgm:t>
        <a:bodyPr/>
        <a:lstStyle/>
        <a:p>
          <a:endParaRPr lang="en-US"/>
        </a:p>
      </dgm:t>
    </dgm:pt>
    <dgm:pt modelId="{8753F092-1C3C-4CD7-9D28-C5D69F523F91}">
      <dgm:prSet custT="1"/>
      <dgm:spPr/>
      <dgm:t>
        <a:bodyPr/>
        <a:lstStyle/>
        <a:p>
          <a:r>
            <a:rPr lang="fr-FR" sz="1800" u="sng" dirty="0"/>
            <a:t>Activité 1 : Produire des rapports périodiques (bimensuel) sur la situation socio-politique, économique, sécuritaire  des communes d’intervention du projet IGR</a:t>
          </a:r>
        </a:p>
        <a:p>
          <a:endParaRPr lang="en-US" sz="600" dirty="0"/>
        </a:p>
      </dgm:t>
    </dgm:pt>
    <dgm:pt modelId="{DF0461AD-B2FF-4AE4-8216-DFA4063DB4E8}" type="parTrans" cxnId="{2D38763F-3DA6-452C-AA07-39C8971544DC}">
      <dgm:prSet/>
      <dgm:spPr/>
      <dgm:t>
        <a:bodyPr/>
        <a:lstStyle/>
        <a:p>
          <a:endParaRPr lang="en-US"/>
        </a:p>
      </dgm:t>
    </dgm:pt>
    <dgm:pt modelId="{B6BFCCA3-6B26-4441-B396-9DDA06D77E6A}" type="sibTrans" cxnId="{2D38763F-3DA6-452C-AA07-39C8971544DC}">
      <dgm:prSet/>
      <dgm:spPr/>
      <dgm:t>
        <a:bodyPr/>
        <a:lstStyle/>
        <a:p>
          <a:endParaRPr lang="en-US"/>
        </a:p>
      </dgm:t>
    </dgm:pt>
    <dgm:pt modelId="{D036D9D5-19A0-45E0-99E6-6AF98A7417A1}">
      <dgm:prSet custT="1"/>
      <dgm:spPr/>
      <dgm:t>
        <a:bodyPr/>
        <a:lstStyle/>
        <a:p>
          <a:pPr algn="just"/>
          <a:r>
            <a:rPr lang="fr-FR" sz="1400" dirty="0"/>
            <a:t> </a:t>
          </a:r>
          <a:r>
            <a:rPr lang="fr-FR" sz="1800" dirty="0"/>
            <a:t>Le Burkina Faso traverse une crise multidimensionnelle marquée par des défis sécuritaires, socio-politiques et économiques.
Les attaques terroristes, les déplacements de populations et les tensions sociales aggravent les défis humanitaires.
La situation sécuritaire varie considérablement d'une commune à l'autre, avec des zones stables et d'autres confrontées à des défis majeurs.
Les droits humains sont souvent mis à mal dans le cadre des efforts de lutte contre le terrorisme.
Les initiatives de dialogue et de sensibilisation à la cohésion sociale sont nécessaires pour améliorer la confiance entre les citoyens et les autorités.</a:t>
          </a:r>
          <a:endParaRPr lang="en-US" sz="1400" dirty="0"/>
        </a:p>
      </dgm:t>
    </dgm:pt>
    <dgm:pt modelId="{699BCCDA-6A3D-4FF5-B482-E637C5DAE2ED}" type="sibTrans" cxnId="{9C73F278-8421-41C3-9F61-A5589E71AB72}">
      <dgm:prSet/>
      <dgm:spPr/>
      <dgm:t>
        <a:bodyPr/>
        <a:lstStyle/>
        <a:p>
          <a:endParaRPr lang="en-US"/>
        </a:p>
      </dgm:t>
    </dgm:pt>
    <dgm:pt modelId="{7AE1C947-5EB3-4F3E-81EE-29322A4FB8D7}" type="parTrans" cxnId="{9C73F278-8421-41C3-9F61-A5589E71AB72}">
      <dgm:prSet/>
      <dgm:spPr/>
      <dgm:t>
        <a:bodyPr/>
        <a:lstStyle/>
        <a:p>
          <a:endParaRPr lang="en-US"/>
        </a:p>
      </dgm:t>
    </dgm:pt>
    <dgm:pt modelId="{06A722E8-26F1-4823-87AB-47AAB01FC60B}">
      <dgm:prSet/>
      <dgm:spPr/>
      <dgm:t>
        <a:bodyPr/>
        <a:lstStyle/>
        <a:p>
          <a:r>
            <a:rPr lang="en-US" dirty="0" err="1"/>
            <a:t>Principales</a:t>
          </a:r>
          <a:r>
            <a:rPr lang="en-US" dirty="0"/>
            <a:t> conclusions </a:t>
          </a:r>
        </a:p>
      </dgm:t>
    </dgm:pt>
    <dgm:pt modelId="{C954454F-D7B5-4802-8A0D-D94CC2494C6A}" type="sibTrans" cxnId="{02071D48-06F8-4310-B71B-715F1FE59E2C}">
      <dgm:prSet/>
      <dgm:spPr/>
      <dgm:t>
        <a:bodyPr/>
        <a:lstStyle/>
        <a:p>
          <a:endParaRPr lang="en-US"/>
        </a:p>
      </dgm:t>
    </dgm:pt>
    <dgm:pt modelId="{2FBB9EF4-8EA6-41AD-81D0-43500E73B5A7}" type="parTrans" cxnId="{02071D48-06F8-4310-B71B-715F1FE59E2C}">
      <dgm:prSet/>
      <dgm:spPr/>
      <dgm:t>
        <a:bodyPr/>
        <a:lstStyle/>
        <a:p>
          <a:endParaRPr lang="en-US"/>
        </a:p>
      </dgm:t>
    </dgm:pt>
    <dgm:pt modelId="{F1D7086E-4D0F-4DAC-8B9D-FDF10BA1B455}" type="pres">
      <dgm:prSet presAssocID="{A25E343B-BACF-407C-835A-4F800C57B5FD}" presName="Name0" presStyleCnt="0">
        <dgm:presLayoutVars>
          <dgm:dir/>
          <dgm:animLvl val="lvl"/>
          <dgm:resizeHandles val="exact"/>
        </dgm:presLayoutVars>
      </dgm:prSet>
      <dgm:spPr/>
    </dgm:pt>
    <dgm:pt modelId="{38992586-88DB-4DB1-BFA9-FED3FC98A171}" type="pres">
      <dgm:prSet presAssocID="{8753F092-1C3C-4CD7-9D28-C5D69F523F91}" presName="linNode" presStyleCnt="0"/>
      <dgm:spPr/>
    </dgm:pt>
    <dgm:pt modelId="{BB34401E-314C-4EC9-A61C-51B4D1E8F0DA}" type="pres">
      <dgm:prSet presAssocID="{8753F092-1C3C-4CD7-9D28-C5D69F523F91}" presName="parentText" presStyleLbl="node1" presStyleIdx="0" presStyleCnt="2" custScaleX="267342" custScaleY="24139" custLinFactNeighborY="-21181">
        <dgm:presLayoutVars>
          <dgm:chMax val="1"/>
          <dgm:bulletEnabled val="1"/>
        </dgm:presLayoutVars>
      </dgm:prSet>
      <dgm:spPr/>
    </dgm:pt>
    <dgm:pt modelId="{305EBA0E-32D3-4F35-8C92-97F124250C9C}" type="pres">
      <dgm:prSet presAssocID="{B6BFCCA3-6B26-4441-B396-9DDA06D77E6A}" presName="sp" presStyleCnt="0"/>
      <dgm:spPr/>
    </dgm:pt>
    <dgm:pt modelId="{E85148E4-438F-4F56-BB6B-CDBA6AA127C7}" type="pres">
      <dgm:prSet presAssocID="{06A722E8-26F1-4823-87AB-47AAB01FC60B}" presName="linNode" presStyleCnt="0"/>
      <dgm:spPr/>
    </dgm:pt>
    <dgm:pt modelId="{5A791FFC-FADF-4439-B33C-3672DA7939A6}" type="pres">
      <dgm:prSet presAssocID="{06A722E8-26F1-4823-87AB-47AAB01FC60B}" presName="parentText" presStyleLbl="node1" presStyleIdx="1" presStyleCnt="2" custScaleY="41125" custLinFactNeighborY="-1683">
        <dgm:presLayoutVars>
          <dgm:chMax val="1"/>
          <dgm:bulletEnabled val="1"/>
        </dgm:presLayoutVars>
      </dgm:prSet>
      <dgm:spPr/>
    </dgm:pt>
    <dgm:pt modelId="{43C93EF1-4D67-4F29-A57E-D6F1C1DA24FF}" type="pres">
      <dgm:prSet presAssocID="{06A722E8-26F1-4823-87AB-47AAB01FC60B}" presName="descendantText" presStyleLbl="alignAccFollowNode1" presStyleIdx="0" presStyleCnt="1" custScaleY="139358" custLinFactNeighborX="0" custLinFactNeighborY="-1167">
        <dgm:presLayoutVars>
          <dgm:bulletEnabled val="1"/>
        </dgm:presLayoutVars>
      </dgm:prSet>
      <dgm:spPr/>
    </dgm:pt>
  </dgm:ptLst>
  <dgm:cxnLst>
    <dgm:cxn modelId="{2D38763F-3DA6-452C-AA07-39C8971544DC}" srcId="{A25E343B-BACF-407C-835A-4F800C57B5FD}" destId="{8753F092-1C3C-4CD7-9D28-C5D69F523F91}" srcOrd="0" destOrd="0" parTransId="{DF0461AD-B2FF-4AE4-8216-DFA4063DB4E8}" sibTransId="{B6BFCCA3-6B26-4441-B396-9DDA06D77E6A}"/>
    <dgm:cxn modelId="{02071D48-06F8-4310-B71B-715F1FE59E2C}" srcId="{A25E343B-BACF-407C-835A-4F800C57B5FD}" destId="{06A722E8-26F1-4823-87AB-47AAB01FC60B}" srcOrd="1" destOrd="0" parTransId="{2FBB9EF4-8EA6-41AD-81D0-43500E73B5A7}" sibTransId="{C954454F-D7B5-4802-8A0D-D94CC2494C6A}"/>
    <dgm:cxn modelId="{9C73F278-8421-41C3-9F61-A5589E71AB72}" srcId="{06A722E8-26F1-4823-87AB-47AAB01FC60B}" destId="{D036D9D5-19A0-45E0-99E6-6AF98A7417A1}" srcOrd="0" destOrd="0" parTransId="{7AE1C947-5EB3-4F3E-81EE-29322A4FB8D7}" sibTransId="{699BCCDA-6A3D-4FF5-B482-E637C5DAE2ED}"/>
    <dgm:cxn modelId="{913F437F-6203-46FA-825A-D64EC66B36A6}" type="presOf" srcId="{06A722E8-26F1-4823-87AB-47AAB01FC60B}" destId="{5A791FFC-FADF-4439-B33C-3672DA7939A6}" srcOrd="0" destOrd="0" presId="urn:microsoft.com/office/officeart/2005/8/layout/vList5"/>
    <dgm:cxn modelId="{6A69C08E-15F7-4CFA-B1C7-346A15892CCA}" type="presOf" srcId="{8753F092-1C3C-4CD7-9D28-C5D69F523F91}" destId="{BB34401E-314C-4EC9-A61C-51B4D1E8F0DA}" srcOrd="0" destOrd="0" presId="urn:microsoft.com/office/officeart/2005/8/layout/vList5"/>
    <dgm:cxn modelId="{52BBBAB0-BC82-4973-AF7D-167C78EE4062}" type="presOf" srcId="{D036D9D5-19A0-45E0-99E6-6AF98A7417A1}" destId="{43C93EF1-4D67-4F29-A57E-D6F1C1DA24FF}" srcOrd="0" destOrd="0" presId="urn:microsoft.com/office/officeart/2005/8/layout/vList5"/>
    <dgm:cxn modelId="{30B885F0-70FA-421E-939C-D8A03D495E75}" type="presOf" srcId="{A25E343B-BACF-407C-835A-4F800C57B5FD}" destId="{F1D7086E-4D0F-4DAC-8B9D-FDF10BA1B455}" srcOrd="0" destOrd="0" presId="urn:microsoft.com/office/officeart/2005/8/layout/vList5"/>
    <dgm:cxn modelId="{EBA9F3B9-CBFB-4574-B9B2-BFBA7E52A3DB}" type="presParOf" srcId="{F1D7086E-4D0F-4DAC-8B9D-FDF10BA1B455}" destId="{38992586-88DB-4DB1-BFA9-FED3FC98A171}" srcOrd="0" destOrd="0" presId="urn:microsoft.com/office/officeart/2005/8/layout/vList5"/>
    <dgm:cxn modelId="{386C2ABB-7B3B-42AA-BFB4-A5DE6454067E}" type="presParOf" srcId="{38992586-88DB-4DB1-BFA9-FED3FC98A171}" destId="{BB34401E-314C-4EC9-A61C-51B4D1E8F0DA}" srcOrd="0" destOrd="0" presId="urn:microsoft.com/office/officeart/2005/8/layout/vList5"/>
    <dgm:cxn modelId="{AB25B41A-7501-4745-A3C0-C9B9A7E9691A}" type="presParOf" srcId="{F1D7086E-4D0F-4DAC-8B9D-FDF10BA1B455}" destId="{305EBA0E-32D3-4F35-8C92-97F124250C9C}" srcOrd="1" destOrd="0" presId="urn:microsoft.com/office/officeart/2005/8/layout/vList5"/>
    <dgm:cxn modelId="{BE74D556-3DA4-499F-9E90-42BEDC80C5B5}" type="presParOf" srcId="{F1D7086E-4D0F-4DAC-8B9D-FDF10BA1B455}" destId="{E85148E4-438F-4F56-BB6B-CDBA6AA127C7}" srcOrd="2" destOrd="0" presId="urn:microsoft.com/office/officeart/2005/8/layout/vList5"/>
    <dgm:cxn modelId="{55046B2B-6A86-4CC7-AB5A-53177C540C2E}" type="presParOf" srcId="{E85148E4-438F-4F56-BB6B-CDBA6AA127C7}" destId="{5A791FFC-FADF-4439-B33C-3672DA7939A6}" srcOrd="0" destOrd="0" presId="urn:microsoft.com/office/officeart/2005/8/layout/vList5"/>
    <dgm:cxn modelId="{0A83752E-1F71-4FF7-A58A-7F47078A517A}" type="presParOf" srcId="{E85148E4-438F-4F56-BB6B-CDBA6AA127C7}" destId="{43C93EF1-4D67-4F29-A57E-D6F1C1DA24F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25E343B-BACF-407C-835A-4F800C57B5FD}" type="doc">
      <dgm:prSet loTypeId="urn:microsoft.com/office/officeart/2005/8/layout/vList5" loCatId="list" qsTypeId="urn:microsoft.com/office/officeart/2005/8/quickstyle/simple4" qsCatId="simple" csTypeId="urn:microsoft.com/office/officeart/2005/8/colors/accent1_2" csCatId="accent1" phldr="1"/>
      <dgm:spPr/>
      <dgm:t>
        <a:bodyPr/>
        <a:lstStyle/>
        <a:p>
          <a:endParaRPr lang="en-US"/>
        </a:p>
      </dgm:t>
    </dgm:pt>
    <dgm:pt modelId="{8753F092-1C3C-4CD7-9D28-C5D69F523F91}">
      <dgm:prSet custT="1"/>
      <dgm:spPr/>
      <dgm:t>
        <a:bodyPr/>
        <a:lstStyle/>
        <a:p>
          <a:r>
            <a:rPr lang="fr-FR" sz="1800" u="sng" dirty="0"/>
            <a:t>Activité 1 : Produire des rapports périodiques (bimensuel) sur la situation socio-politique, économique, sécuritaire  des communes d’intervention du projet IGR</a:t>
          </a:r>
        </a:p>
        <a:p>
          <a:endParaRPr lang="en-US" sz="600" dirty="0"/>
        </a:p>
      </dgm:t>
    </dgm:pt>
    <dgm:pt modelId="{DF0461AD-B2FF-4AE4-8216-DFA4063DB4E8}" type="parTrans" cxnId="{2D38763F-3DA6-452C-AA07-39C8971544DC}">
      <dgm:prSet/>
      <dgm:spPr/>
      <dgm:t>
        <a:bodyPr/>
        <a:lstStyle/>
        <a:p>
          <a:endParaRPr lang="en-US"/>
        </a:p>
      </dgm:t>
    </dgm:pt>
    <dgm:pt modelId="{B6BFCCA3-6B26-4441-B396-9DDA06D77E6A}" type="sibTrans" cxnId="{2D38763F-3DA6-452C-AA07-39C8971544DC}">
      <dgm:prSet/>
      <dgm:spPr/>
      <dgm:t>
        <a:bodyPr/>
        <a:lstStyle/>
        <a:p>
          <a:endParaRPr lang="en-US"/>
        </a:p>
      </dgm:t>
    </dgm:pt>
    <dgm:pt modelId="{D036D9D5-19A0-45E0-99E6-6AF98A7417A1}">
      <dgm:prSet custT="1"/>
      <dgm:spPr/>
      <dgm:t>
        <a:bodyPr/>
        <a:lstStyle/>
        <a:p>
          <a:pPr algn="just"/>
          <a:r>
            <a:rPr lang="fr-FR" sz="1400" dirty="0"/>
            <a:t>Former et accompagner les leaders locaux pour améliorer la gestion participative et inclure les déplacés internes dans les processus décisionnels.
  Soutenir les centres de santé et les écoles pour mieux gérer l'afflux de déplacés internes, avec des campagnes de sensibilisation à la santé publique.
Établir des dialogues entre les autorités locales, les femmes et les jeunes pour discuter des réalités et des opportunités au sein des communes.
Organiser des séances d'éducation sur la promotion de la paix et des mécanismes de résolution pacifique des conflits.
Mettre en place des programmes de formation professionnelle et des fonds de roulement pour aider les femmes et les jeunes à démarrer des activités génératrices de revenus.</a:t>
          </a:r>
          <a:endParaRPr lang="en-US" sz="1400" dirty="0"/>
        </a:p>
      </dgm:t>
    </dgm:pt>
    <dgm:pt modelId="{699BCCDA-6A3D-4FF5-B482-E637C5DAE2ED}" type="sibTrans" cxnId="{9C73F278-8421-41C3-9F61-A5589E71AB72}">
      <dgm:prSet/>
      <dgm:spPr/>
      <dgm:t>
        <a:bodyPr/>
        <a:lstStyle/>
        <a:p>
          <a:endParaRPr lang="en-US"/>
        </a:p>
      </dgm:t>
    </dgm:pt>
    <dgm:pt modelId="{7AE1C947-5EB3-4F3E-81EE-29322A4FB8D7}" type="parTrans" cxnId="{9C73F278-8421-41C3-9F61-A5589E71AB72}">
      <dgm:prSet/>
      <dgm:spPr/>
      <dgm:t>
        <a:bodyPr/>
        <a:lstStyle/>
        <a:p>
          <a:endParaRPr lang="en-US"/>
        </a:p>
      </dgm:t>
    </dgm:pt>
    <dgm:pt modelId="{06A722E8-26F1-4823-87AB-47AAB01FC60B}">
      <dgm:prSet/>
      <dgm:spPr/>
      <dgm:t>
        <a:bodyPr/>
        <a:lstStyle/>
        <a:p>
          <a:r>
            <a:rPr lang="fr-FR" noProof="0" dirty="0"/>
            <a:t>Principales Recommandations </a:t>
          </a:r>
        </a:p>
      </dgm:t>
    </dgm:pt>
    <dgm:pt modelId="{C954454F-D7B5-4802-8A0D-D94CC2494C6A}" type="sibTrans" cxnId="{02071D48-06F8-4310-B71B-715F1FE59E2C}">
      <dgm:prSet/>
      <dgm:spPr/>
      <dgm:t>
        <a:bodyPr/>
        <a:lstStyle/>
        <a:p>
          <a:endParaRPr lang="en-US"/>
        </a:p>
      </dgm:t>
    </dgm:pt>
    <dgm:pt modelId="{2FBB9EF4-8EA6-41AD-81D0-43500E73B5A7}" type="parTrans" cxnId="{02071D48-06F8-4310-B71B-715F1FE59E2C}">
      <dgm:prSet/>
      <dgm:spPr/>
      <dgm:t>
        <a:bodyPr/>
        <a:lstStyle/>
        <a:p>
          <a:endParaRPr lang="en-US"/>
        </a:p>
      </dgm:t>
    </dgm:pt>
    <dgm:pt modelId="{927F52D3-1AC0-494B-AF68-2F27A0070556}">
      <dgm:prSet custT="1"/>
      <dgm:spPr/>
      <dgm:t>
        <a:bodyPr/>
        <a:lstStyle/>
        <a:p>
          <a:pPr algn="just"/>
          <a:r>
            <a:rPr lang="fr-FR" sz="1400" dirty="0"/>
            <a:t>Organiser des forums pour discuter des enjeux liés à la production minière et favoriser la paix.
Renforcer les capacités des associations sur la désinformation et organiser des sensibilisations sur la cohésion sociale.
Améliorer la collaboration entre les forces de sécurité et la communauté, en formant les forces locales sur les droits humains et la collaboration </a:t>
          </a:r>
          <a:r>
            <a:rPr lang="fr-FR" sz="1400" dirty="0" err="1"/>
            <a:t>civilo</a:t>
          </a:r>
          <a:r>
            <a:rPr lang="fr-FR" sz="1400" dirty="0"/>
            <a:t>-militaire.
</a:t>
          </a:r>
          <a:endParaRPr lang="en-US" sz="1400" dirty="0"/>
        </a:p>
      </dgm:t>
    </dgm:pt>
    <dgm:pt modelId="{A1132F83-DD82-4279-A83D-667A7B151C21}" type="parTrans" cxnId="{83040ADA-FEA5-400E-B568-F39831466873}">
      <dgm:prSet/>
      <dgm:spPr/>
      <dgm:t>
        <a:bodyPr/>
        <a:lstStyle/>
        <a:p>
          <a:endParaRPr lang="fr-FR"/>
        </a:p>
      </dgm:t>
    </dgm:pt>
    <dgm:pt modelId="{AC9B10B9-5FC9-4E9E-A786-61433F105C4B}" type="sibTrans" cxnId="{83040ADA-FEA5-400E-B568-F39831466873}">
      <dgm:prSet/>
      <dgm:spPr/>
      <dgm:t>
        <a:bodyPr/>
        <a:lstStyle/>
        <a:p>
          <a:endParaRPr lang="fr-FR"/>
        </a:p>
      </dgm:t>
    </dgm:pt>
    <dgm:pt modelId="{F1D7086E-4D0F-4DAC-8B9D-FDF10BA1B455}" type="pres">
      <dgm:prSet presAssocID="{A25E343B-BACF-407C-835A-4F800C57B5FD}" presName="Name0" presStyleCnt="0">
        <dgm:presLayoutVars>
          <dgm:dir/>
          <dgm:animLvl val="lvl"/>
          <dgm:resizeHandles val="exact"/>
        </dgm:presLayoutVars>
      </dgm:prSet>
      <dgm:spPr/>
    </dgm:pt>
    <dgm:pt modelId="{38992586-88DB-4DB1-BFA9-FED3FC98A171}" type="pres">
      <dgm:prSet presAssocID="{8753F092-1C3C-4CD7-9D28-C5D69F523F91}" presName="linNode" presStyleCnt="0"/>
      <dgm:spPr/>
    </dgm:pt>
    <dgm:pt modelId="{BB34401E-314C-4EC9-A61C-51B4D1E8F0DA}" type="pres">
      <dgm:prSet presAssocID="{8753F092-1C3C-4CD7-9D28-C5D69F523F91}" presName="parentText" presStyleLbl="node1" presStyleIdx="0" presStyleCnt="2" custScaleX="267342" custScaleY="24139" custLinFactNeighborY="-21181">
        <dgm:presLayoutVars>
          <dgm:chMax val="1"/>
          <dgm:bulletEnabled val="1"/>
        </dgm:presLayoutVars>
      </dgm:prSet>
      <dgm:spPr/>
    </dgm:pt>
    <dgm:pt modelId="{305EBA0E-32D3-4F35-8C92-97F124250C9C}" type="pres">
      <dgm:prSet presAssocID="{B6BFCCA3-6B26-4441-B396-9DDA06D77E6A}" presName="sp" presStyleCnt="0"/>
      <dgm:spPr/>
    </dgm:pt>
    <dgm:pt modelId="{E85148E4-438F-4F56-BB6B-CDBA6AA127C7}" type="pres">
      <dgm:prSet presAssocID="{06A722E8-26F1-4823-87AB-47AAB01FC60B}" presName="linNode" presStyleCnt="0"/>
      <dgm:spPr/>
    </dgm:pt>
    <dgm:pt modelId="{5A791FFC-FADF-4439-B33C-3672DA7939A6}" type="pres">
      <dgm:prSet presAssocID="{06A722E8-26F1-4823-87AB-47AAB01FC60B}" presName="parentText" presStyleLbl="node1" presStyleIdx="1" presStyleCnt="2" custScaleX="74225" custScaleY="41125" custLinFactNeighborY="-1683">
        <dgm:presLayoutVars>
          <dgm:chMax val="1"/>
          <dgm:bulletEnabled val="1"/>
        </dgm:presLayoutVars>
      </dgm:prSet>
      <dgm:spPr/>
    </dgm:pt>
    <dgm:pt modelId="{43C93EF1-4D67-4F29-A57E-D6F1C1DA24FF}" type="pres">
      <dgm:prSet presAssocID="{06A722E8-26F1-4823-87AB-47AAB01FC60B}" presName="descendantText" presStyleLbl="alignAccFollowNode1" presStyleIdx="0" presStyleCnt="1" custScaleX="128984" custScaleY="199247" custLinFactNeighborX="0" custLinFactNeighborY="-1167">
        <dgm:presLayoutVars>
          <dgm:bulletEnabled val="1"/>
        </dgm:presLayoutVars>
      </dgm:prSet>
      <dgm:spPr/>
    </dgm:pt>
  </dgm:ptLst>
  <dgm:cxnLst>
    <dgm:cxn modelId="{2D38763F-3DA6-452C-AA07-39C8971544DC}" srcId="{A25E343B-BACF-407C-835A-4F800C57B5FD}" destId="{8753F092-1C3C-4CD7-9D28-C5D69F523F91}" srcOrd="0" destOrd="0" parTransId="{DF0461AD-B2FF-4AE4-8216-DFA4063DB4E8}" sibTransId="{B6BFCCA3-6B26-4441-B396-9DDA06D77E6A}"/>
    <dgm:cxn modelId="{02071D48-06F8-4310-B71B-715F1FE59E2C}" srcId="{A25E343B-BACF-407C-835A-4F800C57B5FD}" destId="{06A722E8-26F1-4823-87AB-47AAB01FC60B}" srcOrd="1" destOrd="0" parTransId="{2FBB9EF4-8EA6-41AD-81D0-43500E73B5A7}" sibTransId="{C954454F-D7B5-4802-8A0D-D94CC2494C6A}"/>
    <dgm:cxn modelId="{9C73F278-8421-41C3-9F61-A5589E71AB72}" srcId="{06A722E8-26F1-4823-87AB-47AAB01FC60B}" destId="{D036D9D5-19A0-45E0-99E6-6AF98A7417A1}" srcOrd="0" destOrd="0" parTransId="{7AE1C947-5EB3-4F3E-81EE-29322A4FB8D7}" sibTransId="{699BCCDA-6A3D-4FF5-B482-E637C5DAE2ED}"/>
    <dgm:cxn modelId="{913F437F-6203-46FA-825A-D64EC66B36A6}" type="presOf" srcId="{06A722E8-26F1-4823-87AB-47AAB01FC60B}" destId="{5A791FFC-FADF-4439-B33C-3672DA7939A6}" srcOrd="0" destOrd="0" presId="urn:microsoft.com/office/officeart/2005/8/layout/vList5"/>
    <dgm:cxn modelId="{6A69C08E-15F7-4CFA-B1C7-346A15892CCA}" type="presOf" srcId="{8753F092-1C3C-4CD7-9D28-C5D69F523F91}" destId="{BB34401E-314C-4EC9-A61C-51B4D1E8F0DA}" srcOrd="0" destOrd="0" presId="urn:microsoft.com/office/officeart/2005/8/layout/vList5"/>
    <dgm:cxn modelId="{13B7E4A6-65F0-4E1A-A6EC-6C12C774DB62}" type="presOf" srcId="{927F52D3-1AC0-494B-AF68-2F27A0070556}" destId="{43C93EF1-4D67-4F29-A57E-D6F1C1DA24FF}" srcOrd="0" destOrd="1" presId="urn:microsoft.com/office/officeart/2005/8/layout/vList5"/>
    <dgm:cxn modelId="{52BBBAB0-BC82-4973-AF7D-167C78EE4062}" type="presOf" srcId="{D036D9D5-19A0-45E0-99E6-6AF98A7417A1}" destId="{43C93EF1-4D67-4F29-A57E-D6F1C1DA24FF}" srcOrd="0" destOrd="0" presId="urn:microsoft.com/office/officeart/2005/8/layout/vList5"/>
    <dgm:cxn modelId="{83040ADA-FEA5-400E-B568-F39831466873}" srcId="{06A722E8-26F1-4823-87AB-47AAB01FC60B}" destId="{927F52D3-1AC0-494B-AF68-2F27A0070556}" srcOrd="1" destOrd="0" parTransId="{A1132F83-DD82-4279-A83D-667A7B151C21}" sibTransId="{AC9B10B9-5FC9-4E9E-A786-61433F105C4B}"/>
    <dgm:cxn modelId="{30B885F0-70FA-421E-939C-D8A03D495E75}" type="presOf" srcId="{A25E343B-BACF-407C-835A-4F800C57B5FD}" destId="{F1D7086E-4D0F-4DAC-8B9D-FDF10BA1B455}" srcOrd="0" destOrd="0" presId="urn:microsoft.com/office/officeart/2005/8/layout/vList5"/>
    <dgm:cxn modelId="{EBA9F3B9-CBFB-4574-B9B2-BFBA7E52A3DB}" type="presParOf" srcId="{F1D7086E-4D0F-4DAC-8B9D-FDF10BA1B455}" destId="{38992586-88DB-4DB1-BFA9-FED3FC98A171}" srcOrd="0" destOrd="0" presId="urn:microsoft.com/office/officeart/2005/8/layout/vList5"/>
    <dgm:cxn modelId="{386C2ABB-7B3B-42AA-BFB4-A5DE6454067E}" type="presParOf" srcId="{38992586-88DB-4DB1-BFA9-FED3FC98A171}" destId="{BB34401E-314C-4EC9-A61C-51B4D1E8F0DA}" srcOrd="0" destOrd="0" presId="urn:microsoft.com/office/officeart/2005/8/layout/vList5"/>
    <dgm:cxn modelId="{AB25B41A-7501-4745-A3C0-C9B9A7E9691A}" type="presParOf" srcId="{F1D7086E-4D0F-4DAC-8B9D-FDF10BA1B455}" destId="{305EBA0E-32D3-4F35-8C92-97F124250C9C}" srcOrd="1" destOrd="0" presId="urn:microsoft.com/office/officeart/2005/8/layout/vList5"/>
    <dgm:cxn modelId="{BE74D556-3DA4-499F-9E90-42BEDC80C5B5}" type="presParOf" srcId="{F1D7086E-4D0F-4DAC-8B9D-FDF10BA1B455}" destId="{E85148E4-438F-4F56-BB6B-CDBA6AA127C7}" srcOrd="2" destOrd="0" presId="urn:microsoft.com/office/officeart/2005/8/layout/vList5"/>
    <dgm:cxn modelId="{55046B2B-6A86-4CC7-AB5A-53177C540C2E}" type="presParOf" srcId="{E85148E4-438F-4F56-BB6B-CDBA6AA127C7}" destId="{5A791FFC-FADF-4439-B33C-3672DA7939A6}" srcOrd="0" destOrd="0" presId="urn:microsoft.com/office/officeart/2005/8/layout/vList5"/>
    <dgm:cxn modelId="{0A83752E-1F71-4FF7-A58A-7F47078A517A}" type="presParOf" srcId="{E85148E4-438F-4F56-BB6B-CDBA6AA127C7}" destId="{43C93EF1-4D67-4F29-A57E-D6F1C1DA24F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25E343B-BACF-407C-835A-4F800C57B5FD}" type="doc">
      <dgm:prSet loTypeId="urn:microsoft.com/office/officeart/2005/8/layout/vList5" loCatId="list" qsTypeId="urn:microsoft.com/office/officeart/2005/8/quickstyle/simple4" qsCatId="simple" csTypeId="urn:microsoft.com/office/officeart/2005/8/colors/accent1_2" csCatId="accent1" phldr="1"/>
      <dgm:spPr/>
      <dgm:t>
        <a:bodyPr/>
        <a:lstStyle/>
        <a:p>
          <a:endParaRPr lang="en-US"/>
        </a:p>
      </dgm:t>
    </dgm:pt>
    <dgm:pt modelId="{8753F092-1C3C-4CD7-9D28-C5D69F523F91}">
      <dgm:prSet custT="1"/>
      <dgm:spPr/>
      <dgm:t>
        <a:bodyPr/>
        <a:lstStyle/>
        <a:p>
          <a:r>
            <a:rPr lang="fr-FR" sz="1800" u="sng" dirty="0"/>
            <a:t>Activité 2 : 	Dialogue inclusif sur la désinformation : Comment sortir de l’impasse de la désinformation ?</a:t>
          </a:r>
        </a:p>
        <a:p>
          <a:endParaRPr lang="en-US" sz="600" dirty="0"/>
        </a:p>
      </dgm:t>
    </dgm:pt>
    <dgm:pt modelId="{DF0461AD-B2FF-4AE4-8216-DFA4063DB4E8}" type="parTrans" cxnId="{2D38763F-3DA6-452C-AA07-39C8971544DC}">
      <dgm:prSet/>
      <dgm:spPr/>
      <dgm:t>
        <a:bodyPr/>
        <a:lstStyle/>
        <a:p>
          <a:endParaRPr lang="en-US"/>
        </a:p>
      </dgm:t>
    </dgm:pt>
    <dgm:pt modelId="{B6BFCCA3-6B26-4441-B396-9DDA06D77E6A}" type="sibTrans" cxnId="{2D38763F-3DA6-452C-AA07-39C8971544DC}">
      <dgm:prSet/>
      <dgm:spPr/>
      <dgm:t>
        <a:bodyPr/>
        <a:lstStyle/>
        <a:p>
          <a:endParaRPr lang="en-US"/>
        </a:p>
      </dgm:t>
    </dgm:pt>
    <dgm:pt modelId="{D036D9D5-19A0-45E0-99E6-6AF98A7417A1}">
      <dgm:prSet custT="1"/>
      <dgm:spPr/>
      <dgm:t>
        <a:bodyPr/>
        <a:lstStyle/>
        <a:p>
          <a:pPr algn="just">
            <a:buFont typeface="Wingdings" panose="05000000000000000000" pitchFamily="2" charset="2"/>
            <a:buChar char="q"/>
          </a:pPr>
          <a:r>
            <a:rPr lang="fr-FR" sz="1600" noProof="0" dirty="0"/>
            <a:t>Activité organisée à Fada N’</a:t>
          </a:r>
          <a:r>
            <a:rPr lang="fr-FR" sz="1600" noProof="0" dirty="0" err="1"/>
            <a:t>gourm</a:t>
          </a:r>
          <a:endParaRPr lang="fr-FR" sz="1600" noProof="0" dirty="0"/>
        </a:p>
      </dgm:t>
    </dgm:pt>
    <dgm:pt modelId="{699BCCDA-6A3D-4FF5-B482-E637C5DAE2ED}" type="sibTrans" cxnId="{9C73F278-8421-41C3-9F61-A5589E71AB72}">
      <dgm:prSet/>
      <dgm:spPr/>
      <dgm:t>
        <a:bodyPr/>
        <a:lstStyle/>
        <a:p>
          <a:endParaRPr lang="en-US"/>
        </a:p>
      </dgm:t>
    </dgm:pt>
    <dgm:pt modelId="{7AE1C947-5EB3-4F3E-81EE-29322A4FB8D7}" type="parTrans" cxnId="{9C73F278-8421-41C3-9F61-A5589E71AB72}">
      <dgm:prSet/>
      <dgm:spPr/>
      <dgm:t>
        <a:bodyPr/>
        <a:lstStyle/>
        <a:p>
          <a:endParaRPr lang="en-US"/>
        </a:p>
      </dgm:t>
    </dgm:pt>
    <dgm:pt modelId="{06A722E8-26F1-4823-87AB-47AAB01FC60B}">
      <dgm:prSet/>
      <dgm:spPr/>
      <dgm:t>
        <a:bodyPr/>
        <a:lstStyle/>
        <a:p>
          <a:r>
            <a:rPr lang="fr-FR" noProof="0" dirty="0"/>
            <a:t> Deux activités organisées sur 6</a:t>
          </a:r>
        </a:p>
      </dgm:t>
    </dgm:pt>
    <dgm:pt modelId="{C954454F-D7B5-4802-8A0D-D94CC2494C6A}" type="sibTrans" cxnId="{02071D48-06F8-4310-B71B-715F1FE59E2C}">
      <dgm:prSet/>
      <dgm:spPr/>
      <dgm:t>
        <a:bodyPr/>
        <a:lstStyle/>
        <a:p>
          <a:endParaRPr lang="en-US"/>
        </a:p>
      </dgm:t>
    </dgm:pt>
    <dgm:pt modelId="{2FBB9EF4-8EA6-41AD-81D0-43500E73B5A7}" type="parTrans" cxnId="{02071D48-06F8-4310-B71B-715F1FE59E2C}">
      <dgm:prSet/>
      <dgm:spPr/>
      <dgm:t>
        <a:bodyPr/>
        <a:lstStyle/>
        <a:p>
          <a:endParaRPr lang="en-US"/>
        </a:p>
      </dgm:t>
    </dgm:pt>
    <dgm:pt modelId="{617BA8F4-38A1-4F22-B8D4-3F674115C961}">
      <dgm:prSet custT="1"/>
      <dgm:spPr/>
      <dgm:t>
        <a:bodyPr/>
        <a:lstStyle/>
        <a:p>
          <a:pPr algn="just">
            <a:buFont typeface="Arial" panose="020B0604020202020204" pitchFamily="34" charset="0"/>
            <a:buChar char="•"/>
          </a:pPr>
          <a:r>
            <a:rPr lang="fr-FR" sz="1600" noProof="0" dirty="0"/>
            <a:t>Nombre de personnes touchées directement : </a:t>
          </a:r>
          <a:r>
            <a:rPr lang="fr-FR" sz="1600" b="1" noProof="0" dirty="0"/>
            <a:t>147</a:t>
          </a:r>
          <a:r>
            <a:rPr lang="fr-FR" sz="1600" noProof="0" dirty="0"/>
            <a:t> dont </a:t>
          </a:r>
          <a:r>
            <a:rPr lang="fr-FR" sz="1600" b="1" noProof="0" dirty="0"/>
            <a:t>67 femmes et 80 hommes </a:t>
          </a:r>
          <a:r>
            <a:rPr lang="fr-FR" sz="1600" noProof="0" dirty="0"/>
            <a:t>parmi lesquelles </a:t>
          </a:r>
          <a:r>
            <a:rPr lang="fr-FR" sz="1600" b="1" noProof="0" dirty="0"/>
            <a:t>5</a:t>
          </a:r>
          <a:r>
            <a:rPr lang="fr-FR" sz="1600" noProof="0" dirty="0"/>
            <a:t> personnes vivant avec un handicap </a:t>
          </a:r>
        </a:p>
      </dgm:t>
    </dgm:pt>
    <dgm:pt modelId="{1716459E-FDE4-4B10-9825-4155E0E1240F}" type="parTrans" cxnId="{0C0C6463-FD1F-4845-9597-3CD6104CD9FE}">
      <dgm:prSet/>
      <dgm:spPr/>
      <dgm:t>
        <a:bodyPr/>
        <a:lstStyle/>
        <a:p>
          <a:endParaRPr lang="fr-FR"/>
        </a:p>
      </dgm:t>
    </dgm:pt>
    <dgm:pt modelId="{0A9D8C9C-56F5-4FE9-AFA6-AA534CB34B6B}" type="sibTrans" cxnId="{0C0C6463-FD1F-4845-9597-3CD6104CD9FE}">
      <dgm:prSet/>
      <dgm:spPr/>
      <dgm:t>
        <a:bodyPr/>
        <a:lstStyle/>
        <a:p>
          <a:endParaRPr lang="fr-FR"/>
        </a:p>
      </dgm:t>
    </dgm:pt>
    <dgm:pt modelId="{6AFF7088-8DF5-45C5-B13D-60740F543051}">
      <dgm:prSet custT="1"/>
      <dgm:spPr/>
      <dgm:t>
        <a:bodyPr/>
        <a:lstStyle/>
        <a:p>
          <a:pPr algn="just">
            <a:buFont typeface="Arial" panose="020B0604020202020204" pitchFamily="34" charset="0"/>
            <a:buChar char="•"/>
          </a:pPr>
          <a:r>
            <a:rPr lang="fr-FR" sz="1600" noProof="0" dirty="0"/>
            <a:t>Nombre de personnes touchées indirectement: sur le site de l’AIB </a:t>
          </a:r>
          <a:r>
            <a:rPr lang="fr-FR" sz="1600" b="1" noProof="0" dirty="0"/>
            <a:t>112 personnes</a:t>
          </a:r>
          <a:r>
            <a:rPr lang="fr-FR" sz="1600" noProof="0" dirty="0"/>
            <a:t>; page </a:t>
          </a:r>
          <a:r>
            <a:rPr lang="fr-FR" sz="1600" noProof="0" dirty="0" err="1"/>
            <a:t>facebook</a:t>
          </a:r>
          <a:r>
            <a:rPr lang="fr-FR" sz="1600" noProof="0" dirty="0"/>
            <a:t> de l’AIB </a:t>
          </a:r>
          <a:r>
            <a:rPr lang="fr-FR" sz="1600" b="1" noProof="0" dirty="0"/>
            <a:t>453 j’aime, 4 commentaires et 3 partages</a:t>
          </a:r>
          <a:r>
            <a:rPr lang="fr-FR" sz="1600" noProof="0" dirty="0"/>
            <a:t>. La radio </a:t>
          </a:r>
          <a:r>
            <a:rPr lang="fr-FR" sz="1600" noProof="0" dirty="0" err="1"/>
            <a:t>red</a:t>
          </a:r>
          <a:r>
            <a:rPr lang="fr-FR" sz="1600" noProof="0" dirty="0"/>
            <a:t> fada  a diffusé une émission sans interaction pendant deux jours. D'abord diffusé les communications le premier jour et le lendemain les questions réponses des participants au dialogue. Selon le directeur de la </a:t>
          </a:r>
          <a:r>
            <a:rPr lang="fr-FR" sz="1600" noProof="0" dirty="0" err="1"/>
            <a:t>radion</a:t>
          </a:r>
          <a:r>
            <a:rPr lang="fr-FR" sz="1600" noProof="0" dirty="0"/>
            <a:t> les personnes touchées sont estimées  à </a:t>
          </a:r>
          <a:r>
            <a:rPr lang="fr-FR" sz="1600" b="1" noProof="0" dirty="0"/>
            <a:t>1700</a:t>
          </a:r>
          <a:r>
            <a:rPr lang="fr-FR" sz="1600" noProof="0" dirty="0"/>
            <a:t>.</a:t>
          </a:r>
        </a:p>
      </dgm:t>
    </dgm:pt>
    <dgm:pt modelId="{3A48D2EE-C40A-4CB1-A002-14B5BE976CB6}" type="parTrans" cxnId="{9FA7E20C-D2F5-4130-B81C-8005CC2CBB6D}">
      <dgm:prSet/>
      <dgm:spPr/>
      <dgm:t>
        <a:bodyPr/>
        <a:lstStyle/>
        <a:p>
          <a:endParaRPr lang="fr-FR"/>
        </a:p>
      </dgm:t>
    </dgm:pt>
    <dgm:pt modelId="{AE3C3A7A-D732-4282-B287-FD759A29516B}" type="sibTrans" cxnId="{9FA7E20C-D2F5-4130-B81C-8005CC2CBB6D}">
      <dgm:prSet/>
      <dgm:spPr/>
      <dgm:t>
        <a:bodyPr/>
        <a:lstStyle/>
        <a:p>
          <a:endParaRPr lang="fr-FR"/>
        </a:p>
      </dgm:t>
    </dgm:pt>
    <dgm:pt modelId="{E6D7DD06-7730-49E7-856A-1409429FE234}">
      <dgm:prSet custT="1"/>
      <dgm:spPr/>
      <dgm:t>
        <a:bodyPr/>
        <a:lstStyle/>
        <a:p>
          <a:pPr algn="just">
            <a:buFont typeface="Wingdings" panose="05000000000000000000" pitchFamily="2" charset="2"/>
            <a:buChar char="q"/>
          </a:pPr>
          <a:r>
            <a:rPr lang="fr-FR" sz="1600" noProof="0" dirty="0"/>
            <a:t> Activité à Ouahigouya </a:t>
          </a:r>
        </a:p>
      </dgm:t>
    </dgm:pt>
    <dgm:pt modelId="{73F612A6-610D-410F-BCA1-91076DB0D390}" type="parTrans" cxnId="{CDE1C961-1C86-43D1-8499-B919535FF815}">
      <dgm:prSet/>
      <dgm:spPr/>
      <dgm:t>
        <a:bodyPr/>
        <a:lstStyle/>
        <a:p>
          <a:endParaRPr lang="fr-FR"/>
        </a:p>
      </dgm:t>
    </dgm:pt>
    <dgm:pt modelId="{54BF77BC-98F4-4124-A8C9-C1ED57E02D41}" type="sibTrans" cxnId="{CDE1C961-1C86-43D1-8499-B919535FF815}">
      <dgm:prSet/>
      <dgm:spPr/>
      <dgm:t>
        <a:bodyPr/>
        <a:lstStyle/>
        <a:p>
          <a:endParaRPr lang="fr-FR"/>
        </a:p>
      </dgm:t>
    </dgm:pt>
    <dgm:pt modelId="{4D3C3917-7948-4B28-97AE-2A35BDF09520}">
      <dgm:prSet custT="1"/>
      <dgm:spPr/>
      <dgm:t>
        <a:bodyPr/>
        <a:lstStyle/>
        <a:p>
          <a:pPr algn="just">
            <a:buFont typeface="Arial" panose="020B0604020202020204" pitchFamily="34" charset="0"/>
            <a:buChar char="•"/>
          </a:pPr>
          <a:r>
            <a:rPr lang="fr-FR" sz="1600" noProof="0" dirty="0"/>
            <a:t>Nombre de personnes touchées directement : </a:t>
          </a:r>
          <a:r>
            <a:rPr lang="fr-FR" sz="1600" b="1" noProof="0" dirty="0"/>
            <a:t>164</a:t>
          </a:r>
          <a:r>
            <a:rPr lang="fr-FR" sz="1600" noProof="0" dirty="0"/>
            <a:t> dont </a:t>
          </a:r>
          <a:r>
            <a:rPr lang="fr-FR" sz="1600" b="1" noProof="0" dirty="0"/>
            <a:t>87 femmes et 77 hommes </a:t>
          </a:r>
          <a:r>
            <a:rPr lang="fr-FR" sz="1600" noProof="0" dirty="0"/>
            <a:t>parmi lesquelles </a:t>
          </a:r>
          <a:r>
            <a:rPr lang="fr-FR" sz="1600" b="1" noProof="0" dirty="0"/>
            <a:t>5</a:t>
          </a:r>
          <a:r>
            <a:rPr lang="fr-FR" sz="1600" noProof="0" dirty="0"/>
            <a:t> personnes vivant avec un handicap.</a:t>
          </a:r>
        </a:p>
      </dgm:t>
    </dgm:pt>
    <dgm:pt modelId="{B9EE00DC-CD42-4BAD-BF4B-D1730B5FD2A6}" type="parTrans" cxnId="{290834CC-CA9A-48E4-BB63-4F9AE203862B}">
      <dgm:prSet/>
      <dgm:spPr/>
      <dgm:t>
        <a:bodyPr/>
        <a:lstStyle/>
        <a:p>
          <a:endParaRPr lang="fr-FR"/>
        </a:p>
      </dgm:t>
    </dgm:pt>
    <dgm:pt modelId="{15DA7031-F204-4623-A3F3-D988CD139823}" type="sibTrans" cxnId="{290834CC-CA9A-48E4-BB63-4F9AE203862B}">
      <dgm:prSet/>
      <dgm:spPr/>
      <dgm:t>
        <a:bodyPr/>
        <a:lstStyle/>
        <a:p>
          <a:endParaRPr lang="fr-FR"/>
        </a:p>
      </dgm:t>
    </dgm:pt>
    <dgm:pt modelId="{DAA286A7-A0F0-4954-81E7-DB32B3AD5786}">
      <dgm:prSet custT="1"/>
      <dgm:spPr/>
      <dgm:t>
        <a:bodyPr/>
        <a:lstStyle/>
        <a:p>
          <a:pPr algn="just">
            <a:buFont typeface="Arial" panose="020B0604020202020204" pitchFamily="34" charset="0"/>
            <a:buChar char="•"/>
          </a:pPr>
          <a:r>
            <a:rPr lang="fr-FR" sz="1600" noProof="0" dirty="0"/>
            <a:t>Nombre de personnes touchées indirectement : </a:t>
          </a:r>
          <a:r>
            <a:rPr lang="fr-FR" sz="1600" b="1" noProof="0" dirty="0"/>
            <a:t>272 personnes </a:t>
          </a:r>
          <a:r>
            <a:rPr lang="fr-FR" sz="1600" noProof="0" dirty="0"/>
            <a:t>sur la page </a:t>
          </a:r>
          <a:r>
            <a:rPr lang="fr-FR" sz="1600" noProof="0" dirty="0" err="1"/>
            <a:t>facebook</a:t>
          </a:r>
          <a:r>
            <a:rPr lang="fr-FR" sz="1600" noProof="0" dirty="0"/>
            <a:t> de </a:t>
          </a:r>
          <a:r>
            <a:rPr lang="fr-FR" sz="1600" noProof="0" dirty="0" err="1"/>
            <a:t>Educmédias</a:t>
          </a:r>
          <a:r>
            <a:rPr lang="fr-FR" sz="1600" noProof="0" dirty="0"/>
            <a:t>. La radio la voix du paysan n’a pas pu nous livré des informations pour le moment.</a:t>
          </a:r>
        </a:p>
      </dgm:t>
    </dgm:pt>
    <dgm:pt modelId="{739C869E-C184-4684-B073-2275F5CBC4F9}" type="parTrans" cxnId="{89C049AA-1256-4D4C-BB3F-3D0A80A1EC84}">
      <dgm:prSet/>
      <dgm:spPr/>
      <dgm:t>
        <a:bodyPr/>
        <a:lstStyle/>
        <a:p>
          <a:endParaRPr lang="fr-FR"/>
        </a:p>
      </dgm:t>
    </dgm:pt>
    <dgm:pt modelId="{38B49747-C639-4523-9830-DDA768B0B33E}" type="sibTrans" cxnId="{89C049AA-1256-4D4C-BB3F-3D0A80A1EC84}">
      <dgm:prSet/>
      <dgm:spPr/>
      <dgm:t>
        <a:bodyPr/>
        <a:lstStyle/>
        <a:p>
          <a:endParaRPr lang="fr-FR"/>
        </a:p>
      </dgm:t>
    </dgm:pt>
    <dgm:pt modelId="{F6F40116-C8E0-4C95-B1DD-A90E93E9D223}">
      <dgm:prSet custT="1"/>
      <dgm:spPr/>
      <dgm:t>
        <a:bodyPr/>
        <a:lstStyle/>
        <a:p>
          <a:pPr algn="just">
            <a:buFont typeface="Wingdings" panose="05000000000000000000" pitchFamily="2" charset="2"/>
            <a:buChar char="q"/>
          </a:pPr>
          <a:r>
            <a:rPr lang="fr-FR" sz="1600" noProof="0" dirty="0"/>
            <a:t> Au total </a:t>
          </a:r>
          <a:r>
            <a:rPr lang="fr-FR" sz="1600" b="1" noProof="0" dirty="0"/>
            <a:t>311 personnes dont 154 femmes et 157 hommes </a:t>
          </a:r>
          <a:r>
            <a:rPr lang="fr-FR" sz="1600" noProof="0" dirty="0"/>
            <a:t>ont été touchées directement et </a:t>
          </a:r>
          <a:r>
            <a:rPr lang="fr-FR" sz="1600" b="1" noProof="0" dirty="0"/>
            <a:t>2537 personnes </a:t>
          </a:r>
          <a:r>
            <a:rPr lang="fr-FR" sz="1600" noProof="0" dirty="0"/>
            <a:t>indirectement.</a:t>
          </a:r>
        </a:p>
      </dgm:t>
    </dgm:pt>
    <dgm:pt modelId="{ABF38770-0B16-436F-B1DD-42A393988F7B}" type="parTrans" cxnId="{C99337CD-B90F-4E79-9EAB-C37E1539E92D}">
      <dgm:prSet/>
      <dgm:spPr/>
      <dgm:t>
        <a:bodyPr/>
        <a:lstStyle/>
        <a:p>
          <a:endParaRPr lang="fr-FR"/>
        </a:p>
      </dgm:t>
    </dgm:pt>
    <dgm:pt modelId="{36303197-6911-4639-8A66-FEBB30D74AF8}" type="sibTrans" cxnId="{C99337CD-B90F-4E79-9EAB-C37E1539E92D}">
      <dgm:prSet/>
      <dgm:spPr/>
      <dgm:t>
        <a:bodyPr/>
        <a:lstStyle/>
        <a:p>
          <a:endParaRPr lang="fr-FR"/>
        </a:p>
      </dgm:t>
    </dgm:pt>
    <dgm:pt modelId="{F1D7086E-4D0F-4DAC-8B9D-FDF10BA1B455}" type="pres">
      <dgm:prSet presAssocID="{A25E343B-BACF-407C-835A-4F800C57B5FD}" presName="Name0" presStyleCnt="0">
        <dgm:presLayoutVars>
          <dgm:dir/>
          <dgm:animLvl val="lvl"/>
          <dgm:resizeHandles val="exact"/>
        </dgm:presLayoutVars>
      </dgm:prSet>
      <dgm:spPr/>
    </dgm:pt>
    <dgm:pt modelId="{38992586-88DB-4DB1-BFA9-FED3FC98A171}" type="pres">
      <dgm:prSet presAssocID="{8753F092-1C3C-4CD7-9D28-C5D69F523F91}" presName="linNode" presStyleCnt="0"/>
      <dgm:spPr/>
    </dgm:pt>
    <dgm:pt modelId="{BB34401E-314C-4EC9-A61C-51B4D1E8F0DA}" type="pres">
      <dgm:prSet presAssocID="{8753F092-1C3C-4CD7-9D28-C5D69F523F91}" presName="parentText" presStyleLbl="node1" presStyleIdx="0" presStyleCnt="2" custScaleX="267342" custScaleY="24139" custLinFactNeighborY="-21181">
        <dgm:presLayoutVars>
          <dgm:chMax val="1"/>
          <dgm:bulletEnabled val="1"/>
        </dgm:presLayoutVars>
      </dgm:prSet>
      <dgm:spPr/>
    </dgm:pt>
    <dgm:pt modelId="{305EBA0E-32D3-4F35-8C92-97F124250C9C}" type="pres">
      <dgm:prSet presAssocID="{B6BFCCA3-6B26-4441-B396-9DDA06D77E6A}" presName="sp" presStyleCnt="0"/>
      <dgm:spPr/>
    </dgm:pt>
    <dgm:pt modelId="{E85148E4-438F-4F56-BB6B-CDBA6AA127C7}" type="pres">
      <dgm:prSet presAssocID="{06A722E8-26F1-4823-87AB-47AAB01FC60B}" presName="linNode" presStyleCnt="0"/>
      <dgm:spPr/>
    </dgm:pt>
    <dgm:pt modelId="{5A791FFC-FADF-4439-B33C-3672DA7939A6}" type="pres">
      <dgm:prSet presAssocID="{06A722E8-26F1-4823-87AB-47AAB01FC60B}" presName="parentText" presStyleLbl="node1" presStyleIdx="1" presStyleCnt="2" custScaleX="52822" custScaleY="53061" custLinFactNeighborY="-1683">
        <dgm:presLayoutVars>
          <dgm:chMax val="1"/>
          <dgm:bulletEnabled val="1"/>
        </dgm:presLayoutVars>
      </dgm:prSet>
      <dgm:spPr/>
    </dgm:pt>
    <dgm:pt modelId="{43C93EF1-4D67-4F29-A57E-D6F1C1DA24FF}" type="pres">
      <dgm:prSet presAssocID="{06A722E8-26F1-4823-87AB-47AAB01FC60B}" presName="descendantText" presStyleLbl="alignAccFollowNode1" presStyleIdx="0" presStyleCnt="1" custScaleX="116743" custScaleY="139358" custLinFactNeighborX="0" custLinFactNeighborY="-1167">
        <dgm:presLayoutVars>
          <dgm:bulletEnabled val="1"/>
        </dgm:presLayoutVars>
      </dgm:prSet>
      <dgm:spPr/>
    </dgm:pt>
  </dgm:ptLst>
  <dgm:cxnLst>
    <dgm:cxn modelId="{9FA7E20C-D2F5-4130-B81C-8005CC2CBB6D}" srcId="{06A722E8-26F1-4823-87AB-47AAB01FC60B}" destId="{6AFF7088-8DF5-45C5-B13D-60740F543051}" srcOrd="2" destOrd="0" parTransId="{3A48D2EE-C40A-4CB1-A002-14B5BE976CB6}" sibTransId="{AE3C3A7A-D732-4282-B287-FD759A29516B}"/>
    <dgm:cxn modelId="{EBEC5D1A-323B-4AA1-852F-877AB8D15D6A}" type="presOf" srcId="{4D3C3917-7948-4B28-97AE-2A35BDF09520}" destId="{43C93EF1-4D67-4F29-A57E-D6F1C1DA24FF}" srcOrd="0" destOrd="4" presId="urn:microsoft.com/office/officeart/2005/8/layout/vList5"/>
    <dgm:cxn modelId="{889C901F-1F95-4845-A05A-4976E3E416A3}" type="presOf" srcId="{F6F40116-C8E0-4C95-B1DD-A90E93E9D223}" destId="{43C93EF1-4D67-4F29-A57E-D6F1C1DA24FF}" srcOrd="0" destOrd="6" presId="urn:microsoft.com/office/officeart/2005/8/layout/vList5"/>
    <dgm:cxn modelId="{74B00936-CA78-4BE9-8AD2-B35B1BB77EFC}" type="presOf" srcId="{DAA286A7-A0F0-4954-81E7-DB32B3AD5786}" destId="{43C93EF1-4D67-4F29-A57E-D6F1C1DA24FF}" srcOrd="0" destOrd="5" presId="urn:microsoft.com/office/officeart/2005/8/layout/vList5"/>
    <dgm:cxn modelId="{2D38763F-3DA6-452C-AA07-39C8971544DC}" srcId="{A25E343B-BACF-407C-835A-4F800C57B5FD}" destId="{8753F092-1C3C-4CD7-9D28-C5D69F523F91}" srcOrd="0" destOrd="0" parTransId="{DF0461AD-B2FF-4AE4-8216-DFA4063DB4E8}" sibTransId="{B6BFCCA3-6B26-4441-B396-9DDA06D77E6A}"/>
    <dgm:cxn modelId="{CDE1C961-1C86-43D1-8499-B919535FF815}" srcId="{06A722E8-26F1-4823-87AB-47AAB01FC60B}" destId="{E6D7DD06-7730-49E7-856A-1409429FE234}" srcOrd="3" destOrd="0" parTransId="{73F612A6-610D-410F-BCA1-91076DB0D390}" sibTransId="{54BF77BC-98F4-4124-A8C9-C1ED57E02D41}"/>
    <dgm:cxn modelId="{0C0C6463-FD1F-4845-9597-3CD6104CD9FE}" srcId="{06A722E8-26F1-4823-87AB-47AAB01FC60B}" destId="{617BA8F4-38A1-4F22-B8D4-3F674115C961}" srcOrd="1" destOrd="0" parTransId="{1716459E-FDE4-4B10-9825-4155E0E1240F}" sibTransId="{0A9D8C9C-56F5-4FE9-AFA6-AA534CB34B6B}"/>
    <dgm:cxn modelId="{02071D48-06F8-4310-B71B-715F1FE59E2C}" srcId="{A25E343B-BACF-407C-835A-4F800C57B5FD}" destId="{06A722E8-26F1-4823-87AB-47AAB01FC60B}" srcOrd="1" destOrd="0" parTransId="{2FBB9EF4-8EA6-41AD-81D0-43500E73B5A7}" sibTransId="{C954454F-D7B5-4802-8A0D-D94CC2494C6A}"/>
    <dgm:cxn modelId="{9C73F278-8421-41C3-9F61-A5589E71AB72}" srcId="{06A722E8-26F1-4823-87AB-47AAB01FC60B}" destId="{D036D9D5-19A0-45E0-99E6-6AF98A7417A1}" srcOrd="0" destOrd="0" parTransId="{7AE1C947-5EB3-4F3E-81EE-29322A4FB8D7}" sibTransId="{699BCCDA-6A3D-4FF5-B482-E637C5DAE2ED}"/>
    <dgm:cxn modelId="{913F437F-6203-46FA-825A-D64EC66B36A6}" type="presOf" srcId="{06A722E8-26F1-4823-87AB-47AAB01FC60B}" destId="{5A791FFC-FADF-4439-B33C-3672DA7939A6}" srcOrd="0" destOrd="0" presId="urn:microsoft.com/office/officeart/2005/8/layout/vList5"/>
    <dgm:cxn modelId="{55D7858B-BB1A-4593-9372-9CB209E0B387}" type="presOf" srcId="{E6D7DD06-7730-49E7-856A-1409429FE234}" destId="{43C93EF1-4D67-4F29-A57E-D6F1C1DA24FF}" srcOrd="0" destOrd="3" presId="urn:microsoft.com/office/officeart/2005/8/layout/vList5"/>
    <dgm:cxn modelId="{6A69C08E-15F7-4CFA-B1C7-346A15892CCA}" type="presOf" srcId="{8753F092-1C3C-4CD7-9D28-C5D69F523F91}" destId="{BB34401E-314C-4EC9-A61C-51B4D1E8F0DA}" srcOrd="0" destOrd="0" presId="urn:microsoft.com/office/officeart/2005/8/layout/vList5"/>
    <dgm:cxn modelId="{CAE1D6A6-047D-4D02-BF9C-EE489ED4F795}" type="presOf" srcId="{6AFF7088-8DF5-45C5-B13D-60740F543051}" destId="{43C93EF1-4D67-4F29-A57E-D6F1C1DA24FF}" srcOrd="0" destOrd="2" presId="urn:microsoft.com/office/officeart/2005/8/layout/vList5"/>
    <dgm:cxn modelId="{89C049AA-1256-4D4C-BB3F-3D0A80A1EC84}" srcId="{06A722E8-26F1-4823-87AB-47AAB01FC60B}" destId="{DAA286A7-A0F0-4954-81E7-DB32B3AD5786}" srcOrd="5" destOrd="0" parTransId="{739C869E-C184-4684-B073-2275F5CBC4F9}" sibTransId="{38B49747-C639-4523-9830-DDA768B0B33E}"/>
    <dgm:cxn modelId="{52BBBAB0-BC82-4973-AF7D-167C78EE4062}" type="presOf" srcId="{D036D9D5-19A0-45E0-99E6-6AF98A7417A1}" destId="{43C93EF1-4D67-4F29-A57E-D6F1C1DA24FF}" srcOrd="0" destOrd="0" presId="urn:microsoft.com/office/officeart/2005/8/layout/vList5"/>
    <dgm:cxn modelId="{290834CC-CA9A-48E4-BB63-4F9AE203862B}" srcId="{06A722E8-26F1-4823-87AB-47AAB01FC60B}" destId="{4D3C3917-7948-4B28-97AE-2A35BDF09520}" srcOrd="4" destOrd="0" parTransId="{B9EE00DC-CD42-4BAD-BF4B-D1730B5FD2A6}" sibTransId="{15DA7031-F204-4623-A3F3-D988CD139823}"/>
    <dgm:cxn modelId="{C99337CD-B90F-4E79-9EAB-C37E1539E92D}" srcId="{06A722E8-26F1-4823-87AB-47AAB01FC60B}" destId="{F6F40116-C8E0-4C95-B1DD-A90E93E9D223}" srcOrd="6" destOrd="0" parTransId="{ABF38770-0B16-436F-B1DD-42A393988F7B}" sibTransId="{36303197-6911-4639-8A66-FEBB30D74AF8}"/>
    <dgm:cxn modelId="{4A7EB5E5-663B-443D-B079-77AF61622FC2}" type="presOf" srcId="{617BA8F4-38A1-4F22-B8D4-3F674115C961}" destId="{43C93EF1-4D67-4F29-A57E-D6F1C1DA24FF}" srcOrd="0" destOrd="1" presId="urn:microsoft.com/office/officeart/2005/8/layout/vList5"/>
    <dgm:cxn modelId="{30B885F0-70FA-421E-939C-D8A03D495E75}" type="presOf" srcId="{A25E343B-BACF-407C-835A-4F800C57B5FD}" destId="{F1D7086E-4D0F-4DAC-8B9D-FDF10BA1B455}" srcOrd="0" destOrd="0" presId="urn:microsoft.com/office/officeart/2005/8/layout/vList5"/>
    <dgm:cxn modelId="{EBA9F3B9-CBFB-4574-B9B2-BFBA7E52A3DB}" type="presParOf" srcId="{F1D7086E-4D0F-4DAC-8B9D-FDF10BA1B455}" destId="{38992586-88DB-4DB1-BFA9-FED3FC98A171}" srcOrd="0" destOrd="0" presId="urn:microsoft.com/office/officeart/2005/8/layout/vList5"/>
    <dgm:cxn modelId="{386C2ABB-7B3B-42AA-BFB4-A5DE6454067E}" type="presParOf" srcId="{38992586-88DB-4DB1-BFA9-FED3FC98A171}" destId="{BB34401E-314C-4EC9-A61C-51B4D1E8F0DA}" srcOrd="0" destOrd="0" presId="urn:microsoft.com/office/officeart/2005/8/layout/vList5"/>
    <dgm:cxn modelId="{AB25B41A-7501-4745-A3C0-C9B9A7E9691A}" type="presParOf" srcId="{F1D7086E-4D0F-4DAC-8B9D-FDF10BA1B455}" destId="{305EBA0E-32D3-4F35-8C92-97F124250C9C}" srcOrd="1" destOrd="0" presId="urn:microsoft.com/office/officeart/2005/8/layout/vList5"/>
    <dgm:cxn modelId="{BE74D556-3DA4-499F-9E90-42BEDC80C5B5}" type="presParOf" srcId="{F1D7086E-4D0F-4DAC-8B9D-FDF10BA1B455}" destId="{E85148E4-438F-4F56-BB6B-CDBA6AA127C7}" srcOrd="2" destOrd="0" presId="urn:microsoft.com/office/officeart/2005/8/layout/vList5"/>
    <dgm:cxn modelId="{55046B2B-6A86-4CC7-AB5A-53177C540C2E}" type="presParOf" srcId="{E85148E4-438F-4F56-BB6B-CDBA6AA127C7}" destId="{5A791FFC-FADF-4439-B33C-3672DA7939A6}" srcOrd="0" destOrd="0" presId="urn:microsoft.com/office/officeart/2005/8/layout/vList5"/>
    <dgm:cxn modelId="{0A83752E-1F71-4FF7-A58A-7F47078A517A}" type="presParOf" srcId="{E85148E4-438F-4F56-BB6B-CDBA6AA127C7}" destId="{43C93EF1-4D67-4F29-A57E-D6F1C1DA24F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25E343B-BACF-407C-835A-4F800C57B5FD}" type="doc">
      <dgm:prSet loTypeId="urn:microsoft.com/office/officeart/2005/8/layout/vList5" loCatId="list" qsTypeId="urn:microsoft.com/office/officeart/2005/8/quickstyle/simple4" qsCatId="simple" csTypeId="urn:microsoft.com/office/officeart/2005/8/colors/accent1_2" csCatId="accent1" phldr="1"/>
      <dgm:spPr/>
      <dgm:t>
        <a:bodyPr/>
        <a:lstStyle/>
        <a:p>
          <a:endParaRPr lang="en-US"/>
        </a:p>
      </dgm:t>
    </dgm:pt>
    <dgm:pt modelId="{135C9C33-4782-4FA3-9B81-1CF436CF9F79}">
      <dgm:prSet custT="1"/>
      <dgm:spPr/>
      <dgm:t>
        <a:bodyPr/>
        <a:lstStyle/>
        <a:p>
          <a:pPr algn="just">
            <a:buFont typeface="Wingdings" panose="05000000000000000000" pitchFamily="2" charset="2"/>
            <a:buChar char="q"/>
          </a:pPr>
          <a:r>
            <a:rPr lang="fr-FR" sz="1600" b="1" noProof="0" dirty="0"/>
            <a:t>Renforcement des Compétences</a:t>
          </a:r>
          <a:r>
            <a:rPr lang="fr-FR" sz="1600" noProof="0" dirty="0"/>
            <a:t> : Les participants ont acquis des compétences pratiques en vérification des faits, utilisant des outils comme Google Lens, avec l'intention de les appliquer dans leur vie quotidienne. Les participants se sont exercés au fact-checking, qui consiste à vérifier l’exactitude, l’authenticité et la pertinence d’une information véhiculée. Pour le président du club de l’Organisation des Nations Unies pour la science et la culture (UNESCO) de Fada N’Gourma, </a:t>
          </a:r>
          <a:r>
            <a:rPr lang="fr-FR" sz="1600" noProof="0" dirty="0" err="1"/>
            <a:t>Hamtandi</a:t>
          </a:r>
          <a:r>
            <a:rPr lang="fr-FR" sz="1600" noProof="0" dirty="0"/>
            <a:t> </a:t>
          </a:r>
          <a:r>
            <a:rPr lang="fr-FR" sz="1600" noProof="0" dirty="0" err="1"/>
            <a:t>Elysé</a:t>
          </a:r>
          <a:r>
            <a:rPr lang="fr-FR" sz="1600" noProof="0" dirty="0"/>
            <a:t> </a:t>
          </a:r>
          <a:r>
            <a:rPr lang="fr-FR" sz="1600" noProof="0" dirty="0" err="1"/>
            <a:t>Ouoba</a:t>
          </a:r>
          <a:r>
            <a:rPr lang="fr-FR" sz="1600" noProof="0" dirty="0"/>
            <a:t>, ce procédé qu’il méconnaissait lui permettra désormais de distinguer les informations vraies des fausses.</a:t>
          </a:r>
        </a:p>
      </dgm:t>
    </dgm:pt>
    <dgm:pt modelId="{6E2079EF-DB95-4D7D-BC5B-4D8BB284C8EF}" type="parTrans" cxnId="{25A5BBA0-4E5B-4A6A-B75F-972A2314F9A2}">
      <dgm:prSet/>
      <dgm:spPr/>
      <dgm:t>
        <a:bodyPr/>
        <a:lstStyle/>
        <a:p>
          <a:endParaRPr lang="fr-FR"/>
        </a:p>
      </dgm:t>
    </dgm:pt>
    <dgm:pt modelId="{68704949-3012-4899-BE19-1AD21F1F55E0}" type="sibTrans" cxnId="{25A5BBA0-4E5B-4A6A-B75F-972A2314F9A2}">
      <dgm:prSet/>
      <dgm:spPr/>
      <dgm:t>
        <a:bodyPr/>
        <a:lstStyle/>
        <a:p>
          <a:endParaRPr lang="fr-FR"/>
        </a:p>
      </dgm:t>
    </dgm:pt>
    <dgm:pt modelId="{090AFAAE-F34D-4A3B-AFBA-F97CE979DECB}">
      <dgm:prSet custT="1"/>
      <dgm:spPr/>
      <dgm:t>
        <a:bodyPr/>
        <a:lstStyle/>
        <a:p>
          <a:pPr algn="just">
            <a:buFont typeface="Wingdings" panose="05000000000000000000" pitchFamily="2" charset="2"/>
            <a:buChar char="q"/>
          </a:pPr>
          <a:r>
            <a:rPr lang="fr-FR" sz="1600" b="1" noProof="0" dirty="0"/>
            <a:t>Échanges d'idées </a:t>
          </a:r>
          <a:r>
            <a:rPr lang="fr-FR" sz="1600" noProof="0" dirty="0"/>
            <a:t>: Les discussions ont mené à des propositions d'initiatives communautaires, telles que des séances d'information dans les écoles.</a:t>
          </a:r>
        </a:p>
      </dgm:t>
    </dgm:pt>
    <dgm:pt modelId="{9E542473-0B12-45CD-B0B3-D47DB1039E54}" type="parTrans" cxnId="{49313D56-CA26-4B2E-8856-6683D90A3D7B}">
      <dgm:prSet/>
      <dgm:spPr/>
      <dgm:t>
        <a:bodyPr/>
        <a:lstStyle/>
        <a:p>
          <a:endParaRPr lang="fr-FR"/>
        </a:p>
      </dgm:t>
    </dgm:pt>
    <dgm:pt modelId="{6724CBD8-AE14-45E8-9AD7-2950BE28EB32}" type="sibTrans" cxnId="{49313D56-CA26-4B2E-8856-6683D90A3D7B}">
      <dgm:prSet/>
      <dgm:spPr/>
      <dgm:t>
        <a:bodyPr/>
        <a:lstStyle/>
        <a:p>
          <a:endParaRPr lang="fr-FR"/>
        </a:p>
      </dgm:t>
    </dgm:pt>
    <dgm:pt modelId="{2EA4FF95-B823-4590-81DC-06D332AD2CC4}">
      <dgm:prSet custT="1"/>
      <dgm:spPr/>
      <dgm:t>
        <a:bodyPr/>
        <a:lstStyle/>
        <a:p>
          <a:pPr algn="just">
            <a:buFont typeface="Wingdings" panose="05000000000000000000" pitchFamily="2" charset="2"/>
            <a:buChar char="q"/>
          </a:pPr>
          <a:r>
            <a:rPr lang="fr-FR" sz="1600" b="1" noProof="0" dirty="0"/>
            <a:t>Couverture médiatique </a:t>
          </a:r>
          <a:r>
            <a:rPr lang="fr-FR" sz="1600" noProof="0" dirty="0"/>
            <a:t>: Les activités sont couvertes par la presse écrite et la radio (la radio Red Fada et la voix du paysan à Ouahigouya,  l'Agence d’information burkinabé (AIB) à Fada et </a:t>
          </a:r>
          <a:r>
            <a:rPr lang="fr-FR" sz="1600" noProof="0" dirty="0" err="1"/>
            <a:t>Educmédias</a:t>
          </a:r>
          <a:r>
            <a:rPr lang="fr-FR" sz="1600" noProof="0" dirty="0"/>
            <a:t> à Ouahigouya), atteignant ainsi un public plus large.</a:t>
          </a:r>
        </a:p>
      </dgm:t>
    </dgm:pt>
    <dgm:pt modelId="{4B596D4F-E6A8-42EB-BD02-003C220D1423}" type="parTrans" cxnId="{6CF6C38C-43F4-494E-965F-FC6CDA34B873}">
      <dgm:prSet/>
      <dgm:spPr/>
      <dgm:t>
        <a:bodyPr/>
        <a:lstStyle/>
        <a:p>
          <a:endParaRPr lang="fr-FR"/>
        </a:p>
      </dgm:t>
    </dgm:pt>
    <dgm:pt modelId="{D7937215-2074-4046-92BC-6B0359A65E7F}" type="sibTrans" cxnId="{6CF6C38C-43F4-494E-965F-FC6CDA34B873}">
      <dgm:prSet/>
      <dgm:spPr/>
      <dgm:t>
        <a:bodyPr/>
        <a:lstStyle/>
        <a:p>
          <a:endParaRPr lang="fr-FR"/>
        </a:p>
      </dgm:t>
    </dgm:pt>
    <dgm:pt modelId="{B52F2692-76D8-4647-8B54-A5C00E2D600F}">
      <dgm:prSet custT="1"/>
      <dgm:spPr/>
      <dgm:t>
        <a:bodyPr/>
        <a:lstStyle/>
        <a:p>
          <a:pPr algn="just">
            <a:buFont typeface="Wingdings" panose="05000000000000000000" pitchFamily="2" charset="2"/>
            <a:buChar char="q"/>
          </a:pPr>
          <a:endParaRPr lang="fr-FR" sz="1400" noProof="0" dirty="0"/>
        </a:p>
      </dgm:t>
    </dgm:pt>
    <dgm:pt modelId="{45A6F122-B225-4061-A0AE-321340967865}" type="parTrans" cxnId="{47F8BCC2-9FF4-4B35-AB5B-CD2F638E9879}">
      <dgm:prSet/>
      <dgm:spPr/>
      <dgm:t>
        <a:bodyPr/>
        <a:lstStyle/>
        <a:p>
          <a:endParaRPr lang="fr-FR"/>
        </a:p>
      </dgm:t>
    </dgm:pt>
    <dgm:pt modelId="{AEC3CB63-CC49-4CAF-BBD7-01242E0BE77B}" type="sibTrans" cxnId="{47F8BCC2-9FF4-4B35-AB5B-CD2F638E9879}">
      <dgm:prSet/>
      <dgm:spPr/>
      <dgm:t>
        <a:bodyPr/>
        <a:lstStyle/>
        <a:p>
          <a:endParaRPr lang="fr-FR"/>
        </a:p>
      </dgm:t>
    </dgm:pt>
    <dgm:pt modelId="{D036D9D5-19A0-45E0-99E6-6AF98A7417A1}">
      <dgm:prSet custT="1"/>
      <dgm:spPr/>
      <dgm:t>
        <a:bodyPr/>
        <a:lstStyle/>
        <a:p>
          <a:pPr algn="just">
            <a:buFont typeface="Wingdings" panose="05000000000000000000" pitchFamily="2" charset="2"/>
            <a:buChar char="q"/>
          </a:pPr>
          <a:r>
            <a:rPr lang="fr-FR" sz="1400" noProof="0" dirty="0"/>
            <a:t> </a:t>
          </a:r>
          <a:r>
            <a:rPr lang="fr-FR" sz="1600" b="1" noProof="0" dirty="0"/>
            <a:t>Compréhension Améliorée </a:t>
          </a:r>
          <a:r>
            <a:rPr lang="fr-FR" sz="1600" noProof="0" dirty="0"/>
            <a:t>: Les participants ont exprimé une meilleure compréhension des mécanismes de la désinformation, avec des témoignages directs, comme celui d'un participant qui a souligné l'importance de la formation face aux informations diffusées par les influenceurs.</a:t>
          </a:r>
        </a:p>
      </dgm:t>
    </dgm:pt>
    <dgm:pt modelId="{699BCCDA-6A3D-4FF5-B482-E637C5DAE2ED}" type="sibTrans" cxnId="{9C73F278-8421-41C3-9F61-A5589E71AB72}">
      <dgm:prSet/>
      <dgm:spPr/>
      <dgm:t>
        <a:bodyPr/>
        <a:lstStyle/>
        <a:p>
          <a:endParaRPr lang="en-US"/>
        </a:p>
      </dgm:t>
    </dgm:pt>
    <dgm:pt modelId="{7AE1C947-5EB3-4F3E-81EE-29322A4FB8D7}" type="parTrans" cxnId="{9C73F278-8421-41C3-9F61-A5589E71AB72}">
      <dgm:prSet/>
      <dgm:spPr/>
      <dgm:t>
        <a:bodyPr/>
        <a:lstStyle/>
        <a:p>
          <a:endParaRPr lang="en-US"/>
        </a:p>
      </dgm:t>
    </dgm:pt>
    <dgm:pt modelId="{06A722E8-26F1-4823-87AB-47AAB01FC60B}">
      <dgm:prSet/>
      <dgm:spPr/>
      <dgm:t>
        <a:bodyPr/>
        <a:lstStyle/>
        <a:p>
          <a:r>
            <a:rPr lang="fr-FR" noProof="0" dirty="0"/>
            <a:t>  </a:t>
          </a:r>
        </a:p>
      </dgm:t>
    </dgm:pt>
    <dgm:pt modelId="{C954454F-D7B5-4802-8A0D-D94CC2494C6A}" type="sibTrans" cxnId="{02071D48-06F8-4310-B71B-715F1FE59E2C}">
      <dgm:prSet/>
      <dgm:spPr/>
      <dgm:t>
        <a:bodyPr/>
        <a:lstStyle/>
        <a:p>
          <a:endParaRPr lang="en-US"/>
        </a:p>
      </dgm:t>
    </dgm:pt>
    <dgm:pt modelId="{2FBB9EF4-8EA6-41AD-81D0-43500E73B5A7}" type="parTrans" cxnId="{02071D48-06F8-4310-B71B-715F1FE59E2C}">
      <dgm:prSet/>
      <dgm:spPr/>
      <dgm:t>
        <a:bodyPr/>
        <a:lstStyle/>
        <a:p>
          <a:endParaRPr lang="en-US"/>
        </a:p>
      </dgm:t>
    </dgm:pt>
    <dgm:pt modelId="{C8AF2EA9-7411-4330-9BE1-56FA5CD0B6E0}">
      <dgm:prSet custT="1"/>
      <dgm:spPr/>
      <dgm:t>
        <a:bodyPr/>
        <a:lstStyle/>
        <a:p>
          <a:pPr algn="just">
            <a:buFont typeface="Wingdings" panose="05000000000000000000" pitchFamily="2" charset="2"/>
            <a:buChar char="q"/>
          </a:pPr>
          <a:r>
            <a:rPr lang="fr-FR" sz="1600" noProof="0" dirty="0"/>
            <a:t> </a:t>
          </a:r>
          <a:r>
            <a:rPr lang="fr-FR" sz="1600" b="1" noProof="0" dirty="0"/>
            <a:t>Contribution à la prise de conscience du phénomène par les jeunes </a:t>
          </a:r>
          <a:r>
            <a:rPr lang="fr-FR" sz="1600" noProof="0" dirty="0"/>
            <a:t>:  Un participant à Ouahigouya a pris un engagement solennel devant tous les participants d’être un ambassadeur de la paix et de sensibilisation sur les méfaits des fakes news et de la désinformation</a:t>
          </a:r>
        </a:p>
      </dgm:t>
    </dgm:pt>
    <dgm:pt modelId="{02F0C644-4574-4755-AC9F-87202DBC45BA}" type="parTrans" cxnId="{2CA3854D-AFB8-4141-9E2C-41B24C2DFA03}">
      <dgm:prSet/>
      <dgm:spPr/>
    </dgm:pt>
    <dgm:pt modelId="{D244161E-B4EE-4439-B361-C3CA1CD79AAE}" type="sibTrans" cxnId="{2CA3854D-AFB8-4141-9E2C-41B24C2DFA03}">
      <dgm:prSet/>
      <dgm:spPr/>
    </dgm:pt>
    <dgm:pt modelId="{F1D7086E-4D0F-4DAC-8B9D-FDF10BA1B455}" type="pres">
      <dgm:prSet presAssocID="{A25E343B-BACF-407C-835A-4F800C57B5FD}" presName="Name0" presStyleCnt="0">
        <dgm:presLayoutVars>
          <dgm:dir/>
          <dgm:animLvl val="lvl"/>
          <dgm:resizeHandles val="exact"/>
        </dgm:presLayoutVars>
      </dgm:prSet>
      <dgm:spPr/>
    </dgm:pt>
    <dgm:pt modelId="{E85148E4-438F-4F56-BB6B-CDBA6AA127C7}" type="pres">
      <dgm:prSet presAssocID="{06A722E8-26F1-4823-87AB-47AAB01FC60B}" presName="linNode" presStyleCnt="0"/>
      <dgm:spPr/>
    </dgm:pt>
    <dgm:pt modelId="{5A791FFC-FADF-4439-B33C-3672DA7939A6}" type="pres">
      <dgm:prSet presAssocID="{06A722E8-26F1-4823-87AB-47AAB01FC60B}" presName="parentText" presStyleLbl="node1" presStyleIdx="0" presStyleCnt="1" custFlipHor="1" custScaleX="34357" custScaleY="1025" custLinFactNeighborX="-12920" custLinFactNeighborY="-61574">
        <dgm:presLayoutVars>
          <dgm:chMax val="1"/>
          <dgm:bulletEnabled val="1"/>
        </dgm:presLayoutVars>
      </dgm:prSet>
      <dgm:spPr/>
    </dgm:pt>
    <dgm:pt modelId="{43C93EF1-4D67-4F29-A57E-D6F1C1DA24FF}" type="pres">
      <dgm:prSet presAssocID="{06A722E8-26F1-4823-87AB-47AAB01FC60B}" presName="descendantText" presStyleLbl="alignAccFollowNode1" presStyleIdx="0" presStyleCnt="1" custScaleX="423266" custScaleY="139358" custLinFactNeighborX="0" custLinFactNeighborY="-1167">
        <dgm:presLayoutVars>
          <dgm:bulletEnabled val="1"/>
        </dgm:presLayoutVars>
      </dgm:prSet>
      <dgm:spPr/>
    </dgm:pt>
  </dgm:ptLst>
  <dgm:cxnLst>
    <dgm:cxn modelId="{61751714-1F80-429D-B848-BDCCC434E773}" type="presOf" srcId="{C8AF2EA9-7411-4330-9BE1-56FA5CD0B6E0}" destId="{43C93EF1-4D67-4F29-A57E-D6F1C1DA24FF}" srcOrd="0" destOrd="2" presId="urn:microsoft.com/office/officeart/2005/8/layout/vList5"/>
    <dgm:cxn modelId="{BA86703A-BDAB-4078-B001-A9F2FAE2A8A7}" type="presOf" srcId="{2EA4FF95-B823-4590-81DC-06D332AD2CC4}" destId="{43C93EF1-4D67-4F29-A57E-D6F1C1DA24FF}" srcOrd="0" destOrd="4" presId="urn:microsoft.com/office/officeart/2005/8/layout/vList5"/>
    <dgm:cxn modelId="{02071D48-06F8-4310-B71B-715F1FE59E2C}" srcId="{A25E343B-BACF-407C-835A-4F800C57B5FD}" destId="{06A722E8-26F1-4823-87AB-47AAB01FC60B}" srcOrd="0" destOrd="0" parTransId="{2FBB9EF4-8EA6-41AD-81D0-43500E73B5A7}" sibTransId="{C954454F-D7B5-4802-8A0D-D94CC2494C6A}"/>
    <dgm:cxn modelId="{2CA3854D-AFB8-4141-9E2C-41B24C2DFA03}" srcId="{06A722E8-26F1-4823-87AB-47AAB01FC60B}" destId="{C8AF2EA9-7411-4330-9BE1-56FA5CD0B6E0}" srcOrd="2" destOrd="0" parTransId="{02F0C644-4574-4755-AC9F-87202DBC45BA}" sibTransId="{D244161E-B4EE-4439-B361-C3CA1CD79AAE}"/>
    <dgm:cxn modelId="{49313D56-CA26-4B2E-8856-6683D90A3D7B}" srcId="{06A722E8-26F1-4823-87AB-47AAB01FC60B}" destId="{090AFAAE-F34D-4A3B-AFBA-F97CE979DECB}" srcOrd="3" destOrd="0" parTransId="{9E542473-0B12-45CD-B0B3-D47DB1039E54}" sibTransId="{6724CBD8-AE14-45E8-9AD7-2950BE28EB32}"/>
    <dgm:cxn modelId="{9C73F278-8421-41C3-9F61-A5589E71AB72}" srcId="{06A722E8-26F1-4823-87AB-47AAB01FC60B}" destId="{D036D9D5-19A0-45E0-99E6-6AF98A7417A1}" srcOrd="0" destOrd="0" parTransId="{7AE1C947-5EB3-4F3E-81EE-29322A4FB8D7}" sibTransId="{699BCCDA-6A3D-4FF5-B482-E637C5DAE2ED}"/>
    <dgm:cxn modelId="{913F437F-6203-46FA-825A-D64EC66B36A6}" type="presOf" srcId="{06A722E8-26F1-4823-87AB-47AAB01FC60B}" destId="{5A791FFC-FADF-4439-B33C-3672DA7939A6}" srcOrd="0" destOrd="0" presId="urn:microsoft.com/office/officeart/2005/8/layout/vList5"/>
    <dgm:cxn modelId="{6CF6C38C-43F4-494E-965F-FC6CDA34B873}" srcId="{06A722E8-26F1-4823-87AB-47AAB01FC60B}" destId="{2EA4FF95-B823-4590-81DC-06D332AD2CC4}" srcOrd="4" destOrd="0" parTransId="{4B596D4F-E6A8-42EB-BD02-003C220D1423}" sibTransId="{D7937215-2074-4046-92BC-6B0359A65E7F}"/>
    <dgm:cxn modelId="{98D1AF91-64AA-436F-9A75-07F68C18FF04}" type="presOf" srcId="{135C9C33-4782-4FA3-9B81-1CF436CF9F79}" destId="{43C93EF1-4D67-4F29-A57E-D6F1C1DA24FF}" srcOrd="0" destOrd="1" presId="urn:microsoft.com/office/officeart/2005/8/layout/vList5"/>
    <dgm:cxn modelId="{25A5BBA0-4E5B-4A6A-B75F-972A2314F9A2}" srcId="{06A722E8-26F1-4823-87AB-47AAB01FC60B}" destId="{135C9C33-4782-4FA3-9B81-1CF436CF9F79}" srcOrd="1" destOrd="0" parTransId="{6E2079EF-DB95-4D7D-BC5B-4D8BB284C8EF}" sibTransId="{68704949-3012-4899-BE19-1AD21F1F55E0}"/>
    <dgm:cxn modelId="{0A8AB5AA-BA95-4D7B-BC05-3BE8F80511AF}" type="presOf" srcId="{B52F2692-76D8-4647-8B54-A5C00E2D600F}" destId="{43C93EF1-4D67-4F29-A57E-D6F1C1DA24FF}" srcOrd="0" destOrd="5" presId="urn:microsoft.com/office/officeart/2005/8/layout/vList5"/>
    <dgm:cxn modelId="{52BBBAB0-BC82-4973-AF7D-167C78EE4062}" type="presOf" srcId="{D036D9D5-19A0-45E0-99E6-6AF98A7417A1}" destId="{43C93EF1-4D67-4F29-A57E-D6F1C1DA24FF}" srcOrd="0" destOrd="0" presId="urn:microsoft.com/office/officeart/2005/8/layout/vList5"/>
    <dgm:cxn modelId="{47F8BCC2-9FF4-4B35-AB5B-CD2F638E9879}" srcId="{06A722E8-26F1-4823-87AB-47AAB01FC60B}" destId="{B52F2692-76D8-4647-8B54-A5C00E2D600F}" srcOrd="5" destOrd="0" parTransId="{45A6F122-B225-4061-A0AE-321340967865}" sibTransId="{AEC3CB63-CC49-4CAF-BBD7-01242E0BE77B}"/>
    <dgm:cxn modelId="{0BEC27DF-A53D-4B0A-BE22-D65D9F7ABBAC}" type="presOf" srcId="{090AFAAE-F34D-4A3B-AFBA-F97CE979DECB}" destId="{43C93EF1-4D67-4F29-A57E-D6F1C1DA24FF}" srcOrd="0" destOrd="3" presId="urn:microsoft.com/office/officeart/2005/8/layout/vList5"/>
    <dgm:cxn modelId="{30B885F0-70FA-421E-939C-D8A03D495E75}" type="presOf" srcId="{A25E343B-BACF-407C-835A-4F800C57B5FD}" destId="{F1D7086E-4D0F-4DAC-8B9D-FDF10BA1B455}" srcOrd="0" destOrd="0" presId="urn:microsoft.com/office/officeart/2005/8/layout/vList5"/>
    <dgm:cxn modelId="{BE74D556-3DA4-499F-9E90-42BEDC80C5B5}" type="presParOf" srcId="{F1D7086E-4D0F-4DAC-8B9D-FDF10BA1B455}" destId="{E85148E4-438F-4F56-BB6B-CDBA6AA127C7}" srcOrd="0" destOrd="0" presId="urn:microsoft.com/office/officeart/2005/8/layout/vList5"/>
    <dgm:cxn modelId="{55046B2B-6A86-4CC7-AB5A-53177C540C2E}" type="presParOf" srcId="{E85148E4-438F-4F56-BB6B-CDBA6AA127C7}" destId="{5A791FFC-FADF-4439-B33C-3672DA7939A6}" srcOrd="0" destOrd="0" presId="urn:microsoft.com/office/officeart/2005/8/layout/vList5"/>
    <dgm:cxn modelId="{0A83752E-1F71-4FF7-A58A-7F47078A517A}" type="presParOf" srcId="{E85148E4-438F-4F56-BB6B-CDBA6AA127C7}" destId="{43C93EF1-4D67-4F29-A57E-D6F1C1DA24F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25E343B-BACF-407C-835A-4F800C57B5FD}" type="doc">
      <dgm:prSet loTypeId="urn:microsoft.com/office/officeart/2005/8/layout/vList5" loCatId="list" qsTypeId="urn:microsoft.com/office/officeart/2005/8/quickstyle/simple4" qsCatId="simple" csTypeId="urn:microsoft.com/office/officeart/2005/8/colors/accent1_2" csCatId="accent1" phldr="1"/>
      <dgm:spPr/>
      <dgm:t>
        <a:bodyPr/>
        <a:lstStyle/>
        <a:p>
          <a:endParaRPr lang="en-US"/>
        </a:p>
      </dgm:t>
    </dgm:pt>
    <dgm:pt modelId="{D036D9D5-19A0-45E0-99E6-6AF98A7417A1}">
      <dgm:prSet custT="1"/>
      <dgm:spPr/>
      <dgm:t>
        <a:bodyPr/>
        <a:lstStyle/>
        <a:p>
          <a:pPr algn="just">
            <a:buFont typeface="Wingdings" panose="05000000000000000000" pitchFamily="2" charset="2"/>
            <a:buChar char="q"/>
          </a:pPr>
          <a:r>
            <a:rPr lang="fr-FR" sz="1400" noProof="0" dirty="0"/>
            <a:t> </a:t>
          </a:r>
          <a:r>
            <a:rPr lang="fr-FR" sz="1600" b="1" noProof="0" dirty="0"/>
            <a:t> Disponibilité des OSC membres : </a:t>
          </a:r>
          <a:endParaRPr lang="fr-FR" sz="1600" noProof="0" dirty="0"/>
        </a:p>
      </dgm:t>
    </dgm:pt>
    <dgm:pt modelId="{699BCCDA-6A3D-4FF5-B482-E637C5DAE2ED}" type="sibTrans" cxnId="{9C73F278-8421-41C3-9F61-A5589E71AB72}">
      <dgm:prSet/>
      <dgm:spPr/>
      <dgm:t>
        <a:bodyPr/>
        <a:lstStyle/>
        <a:p>
          <a:endParaRPr lang="en-US"/>
        </a:p>
      </dgm:t>
    </dgm:pt>
    <dgm:pt modelId="{7AE1C947-5EB3-4F3E-81EE-29322A4FB8D7}" type="parTrans" cxnId="{9C73F278-8421-41C3-9F61-A5589E71AB72}">
      <dgm:prSet/>
      <dgm:spPr/>
      <dgm:t>
        <a:bodyPr/>
        <a:lstStyle/>
        <a:p>
          <a:endParaRPr lang="en-US"/>
        </a:p>
      </dgm:t>
    </dgm:pt>
    <dgm:pt modelId="{06A722E8-26F1-4823-87AB-47AAB01FC60B}">
      <dgm:prSet/>
      <dgm:spPr/>
      <dgm:t>
        <a:bodyPr/>
        <a:lstStyle/>
        <a:p>
          <a:r>
            <a:rPr lang="fr-FR" noProof="0" dirty="0"/>
            <a:t>  </a:t>
          </a:r>
        </a:p>
      </dgm:t>
    </dgm:pt>
    <dgm:pt modelId="{C954454F-D7B5-4802-8A0D-D94CC2494C6A}" type="sibTrans" cxnId="{02071D48-06F8-4310-B71B-715F1FE59E2C}">
      <dgm:prSet/>
      <dgm:spPr/>
      <dgm:t>
        <a:bodyPr/>
        <a:lstStyle/>
        <a:p>
          <a:endParaRPr lang="en-US"/>
        </a:p>
      </dgm:t>
    </dgm:pt>
    <dgm:pt modelId="{2FBB9EF4-8EA6-41AD-81D0-43500E73B5A7}" type="parTrans" cxnId="{02071D48-06F8-4310-B71B-715F1FE59E2C}">
      <dgm:prSet/>
      <dgm:spPr/>
      <dgm:t>
        <a:bodyPr/>
        <a:lstStyle/>
        <a:p>
          <a:endParaRPr lang="en-US"/>
        </a:p>
      </dgm:t>
    </dgm:pt>
    <dgm:pt modelId="{52DD9FC8-3F86-4606-A480-1553E511EBEB}">
      <dgm:prSet custT="1"/>
      <dgm:spPr/>
      <dgm:t>
        <a:bodyPr/>
        <a:lstStyle/>
        <a:p>
          <a:pPr algn="just">
            <a:buFont typeface="Arial" panose="020B0604020202020204" pitchFamily="34" charset="0"/>
            <a:buChar char="•"/>
          </a:pPr>
          <a:r>
            <a:rPr lang="fr-FR" sz="1600" noProof="0" dirty="0"/>
            <a:t>Accompagnement de Fasocheck par rapport à la formation </a:t>
          </a:r>
        </a:p>
      </dgm:t>
    </dgm:pt>
    <dgm:pt modelId="{90567265-2FAC-4ABF-BDC6-0951B6EF91E8}" type="parTrans" cxnId="{E5396ACC-ED10-48C4-9A26-0174B34C3814}">
      <dgm:prSet/>
      <dgm:spPr/>
      <dgm:t>
        <a:bodyPr/>
        <a:lstStyle/>
        <a:p>
          <a:endParaRPr lang="fr-FR"/>
        </a:p>
      </dgm:t>
    </dgm:pt>
    <dgm:pt modelId="{2D207996-85A2-4113-9420-D3F798949C3E}" type="sibTrans" cxnId="{E5396ACC-ED10-48C4-9A26-0174B34C3814}">
      <dgm:prSet/>
      <dgm:spPr/>
      <dgm:t>
        <a:bodyPr/>
        <a:lstStyle/>
        <a:p>
          <a:endParaRPr lang="fr-FR"/>
        </a:p>
      </dgm:t>
    </dgm:pt>
    <dgm:pt modelId="{FF631720-A62B-45FC-BD90-61598D2CE75B}">
      <dgm:prSet custT="1"/>
      <dgm:spPr/>
      <dgm:t>
        <a:bodyPr/>
        <a:lstStyle/>
        <a:p>
          <a:pPr algn="just">
            <a:buFont typeface="Arial" panose="020B0604020202020204" pitchFamily="34" charset="0"/>
            <a:buChar char="•"/>
          </a:pPr>
          <a:r>
            <a:rPr lang="fr-FR" sz="1600" noProof="0" dirty="0"/>
            <a:t>Accompagnement de UNALFA pour l’identification de la presse en ligne et les radios. Cet accompagnement a permis de négocier les prix des prestations pour la couverture médiatique. </a:t>
          </a:r>
        </a:p>
      </dgm:t>
    </dgm:pt>
    <dgm:pt modelId="{2E316E3C-3559-4614-9151-4F71C06744E3}" type="parTrans" cxnId="{15BC193A-6E49-454C-BB2C-E9446555D91F}">
      <dgm:prSet/>
      <dgm:spPr/>
      <dgm:t>
        <a:bodyPr/>
        <a:lstStyle/>
        <a:p>
          <a:endParaRPr lang="fr-FR"/>
        </a:p>
      </dgm:t>
    </dgm:pt>
    <dgm:pt modelId="{5C4B8E8D-999D-4D04-95B0-E1C21BFAE9F9}" type="sibTrans" cxnId="{15BC193A-6E49-454C-BB2C-E9446555D91F}">
      <dgm:prSet/>
      <dgm:spPr/>
      <dgm:t>
        <a:bodyPr/>
        <a:lstStyle/>
        <a:p>
          <a:endParaRPr lang="fr-FR"/>
        </a:p>
      </dgm:t>
    </dgm:pt>
    <dgm:pt modelId="{1E6EC778-1029-420F-B552-438B77ACA2FB}">
      <dgm:prSet custT="1"/>
      <dgm:spPr/>
      <dgm:t>
        <a:bodyPr/>
        <a:lstStyle/>
        <a:p>
          <a:pPr algn="just">
            <a:buFont typeface="Wingdings" panose="05000000000000000000" pitchFamily="2" charset="2"/>
            <a:buChar char="q"/>
          </a:pPr>
          <a:r>
            <a:rPr lang="fr-FR" sz="1600" b="1" noProof="0" dirty="0"/>
            <a:t>Accompagnement de IGR</a:t>
          </a:r>
        </a:p>
      </dgm:t>
    </dgm:pt>
    <dgm:pt modelId="{78C33AEF-D673-4B0A-82BF-3A8CBEF836DE}" type="parTrans" cxnId="{743F20DA-28A2-4B14-8A16-D86C329BABD4}">
      <dgm:prSet/>
      <dgm:spPr/>
      <dgm:t>
        <a:bodyPr/>
        <a:lstStyle/>
        <a:p>
          <a:endParaRPr lang="fr-FR"/>
        </a:p>
      </dgm:t>
    </dgm:pt>
    <dgm:pt modelId="{279B9F1F-1939-4F18-A6C6-A0C4C1F810BB}" type="sibTrans" cxnId="{743F20DA-28A2-4B14-8A16-D86C329BABD4}">
      <dgm:prSet/>
      <dgm:spPr/>
      <dgm:t>
        <a:bodyPr/>
        <a:lstStyle/>
        <a:p>
          <a:endParaRPr lang="fr-FR"/>
        </a:p>
      </dgm:t>
    </dgm:pt>
    <dgm:pt modelId="{EE269F72-C3C4-4F2F-A067-A55E24C5F5AA}">
      <dgm:prSet custT="1"/>
      <dgm:spPr/>
      <dgm:t>
        <a:bodyPr/>
        <a:lstStyle/>
        <a:p>
          <a:pPr algn="just">
            <a:buFont typeface="Arial" panose="020B0604020202020204" pitchFamily="34" charset="0"/>
            <a:buChar char="•"/>
          </a:pPr>
          <a:r>
            <a:rPr lang="fr-FR" sz="1600" noProof="0" dirty="0"/>
            <a:t>Disponibilité des acteurs terrains de IGR pour nous accompagner dans la mise en œuvre des activités et les conseils de l’équipe pour l’amélioration des rapports. Cet accompagnement nous aide à corrigés nos livrables.</a:t>
          </a:r>
        </a:p>
      </dgm:t>
    </dgm:pt>
    <dgm:pt modelId="{D0268EBE-7543-4EB8-8AE7-EC71878E5A14}" type="parTrans" cxnId="{75BEC991-BF02-48F7-8118-30582E88A376}">
      <dgm:prSet/>
      <dgm:spPr/>
      <dgm:t>
        <a:bodyPr/>
        <a:lstStyle/>
        <a:p>
          <a:endParaRPr lang="fr-FR"/>
        </a:p>
      </dgm:t>
    </dgm:pt>
    <dgm:pt modelId="{3662D07D-25F5-423B-A2CE-20CB774FBEF7}" type="sibTrans" cxnId="{75BEC991-BF02-48F7-8118-30582E88A376}">
      <dgm:prSet/>
      <dgm:spPr/>
      <dgm:t>
        <a:bodyPr/>
        <a:lstStyle/>
        <a:p>
          <a:endParaRPr lang="fr-FR"/>
        </a:p>
      </dgm:t>
    </dgm:pt>
    <dgm:pt modelId="{F1D7086E-4D0F-4DAC-8B9D-FDF10BA1B455}" type="pres">
      <dgm:prSet presAssocID="{A25E343B-BACF-407C-835A-4F800C57B5FD}" presName="Name0" presStyleCnt="0">
        <dgm:presLayoutVars>
          <dgm:dir/>
          <dgm:animLvl val="lvl"/>
          <dgm:resizeHandles val="exact"/>
        </dgm:presLayoutVars>
      </dgm:prSet>
      <dgm:spPr/>
    </dgm:pt>
    <dgm:pt modelId="{E85148E4-438F-4F56-BB6B-CDBA6AA127C7}" type="pres">
      <dgm:prSet presAssocID="{06A722E8-26F1-4823-87AB-47AAB01FC60B}" presName="linNode" presStyleCnt="0"/>
      <dgm:spPr/>
    </dgm:pt>
    <dgm:pt modelId="{5A791FFC-FADF-4439-B33C-3672DA7939A6}" type="pres">
      <dgm:prSet presAssocID="{06A722E8-26F1-4823-87AB-47AAB01FC60B}" presName="parentText" presStyleLbl="node1" presStyleIdx="0" presStyleCnt="1" custFlipHor="1" custScaleX="34357" custScaleY="1025" custLinFactNeighborX="-12920" custLinFactNeighborY="-61574">
        <dgm:presLayoutVars>
          <dgm:chMax val="1"/>
          <dgm:bulletEnabled val="1"/>
        </dgm:presLayoutVars>
      </dgm:prSet>
      <dgm:spPr/>
    </dgm:pt>
    <dgm:pt modelId="{43C93EF1-4D67-4F29-A57E-D6F1C1DA24FF}" type="pres">
      <dgm:prSet presAssocID="{06A722E8-26F1-4823-87AB-47AAB01FC60B}" presName="descendantText" presStyleLbl="alignAccFollowNode1" presStyleIdx="0" presStyleCnt="1" custScaleX="423266" custScaleY="139358" custLinFactNeighborX="0" custLinFactNeighborY="-1167">
        <dgm:presLayoutVars>
          <dgm:bulletEnabled val="1"/>
        </dgm:presLayoutVars>
      </dgm:prSet>
      <dgm:spPr/>
    </dgm:pt>
  </dgm:ptLst>
  <dgm:cxnLst>
    <dgm:cxn modelId="{15BC193A-6E49-454C-BB2C-E9446555D91F}" srcId="{06A722E8-26F1-4823-87AB-47AAB01FC60B}" destId="{FF631720-A62B-45FC-BD90-61598D2CE75B}" srcOrd="2" destOrd="0" parTransId="{2E316E3C-3559-4614-9151-4F71C06744E3}" sibTransId="{5C4B8E8D-999D-4D04-95B0-E1C21BFAE9F9}"/>
    <dgm:cxn modelId="{44656665-54BA-45F3-99FF-3B26570EB6E7}" type="presOf" srcId="{FF631720-A62B-45FC-BD90-61598D2CE75B}" destId="{43C93EF1-4D67-4F29-A57E-D6F1C1DA24FF}" srcOrd="0" destOrd="2" presId="urn:microsoft.com/office/officeart/2005/8/layout/vList5"/>
    <dgm:cxn modelId="{02071D48-06F8-4310-B71B-715F1FE59E2C}" srcId="{A25E343B-BACF-407C-835A-4F800C57B5FD}" destId="{06A722E8-26F1-4823-87AB-47AAB01FC60B}" srcOrd="0" destOrd="0" parTransId="{2FBB9EF4-8EA6-41AD-81D0-43500E73B5A7}" sibTransId="{C954454F-D7B5-4802-8A0D-D94CC2494C6A}"/>
    <dgm:cxn modelId="{3AB08B70-4819-43A6-B2AC-E7A48297D6A5}" type="presOf" srcId="{EE269F72-C3C4-4F2F-A067-A55E24C5F5AA}" destId="{43C93EF1-4D67-4F29-A57E-D6F1C1DA24FF}" srcOrd="0" destOrd="4" presId="urn:microsoft.com/office/officeart/2005/8/layout/vList5"/>
    <dgm:cxn modelId="{243ED873-D832-4BDE-8E8D-18231791FC19}" type="presOf" srcId="{52DD9FC8-3F86-4606-A480-1553E511EBEB}" destId="{43C93EF1-4D67-4F29-A57E-D6F1C1DA24FF}" srcOrd="0" destOrd="1" presId="urn:microsoft.com/office/officeart/2005/8/layout/vList5"/>
    <dgm:cxn modelId="{9C73F278-8421-41C3-9F61-A5589E71AB72}" srcId="{06A722E8-26F1-4823-87AB-47AAB01FC60B}" destId="{D036D9D5-19A0-45E0-99E6-6AF98A7417A1}" srcOrd="0" destOrd="0" parTransId="{7AE1C947-5EB3-4F3E-81EE-29322A4FB8D7}" sibTransId="{699BCCDA-6A3D-4FF5-B482-E637C5DAE2ED}"/>
    <dgm:cxn modelId="{913F437F-6203-46FA-825A-D64EC66B36A6}" type="presOf" srcId="{06A722E8-26F1-4823-87AB-47AAB01FC60B}" destId="{5A791FFC-FADF-4439-B33C-3672DA7939A6}" srcOrd="0" destOrd="0" presId="urn:microsoft.com/office/officeart/2005/8/layout/vList5"/>
    <dgm:cxn modelId="{75BEC991-BF02-48F7-8118-30582E88A376}" srcId="{06A722E8-26F1-4823-87AB-47AAB01FC60B}" destId="{EE269F72-C3C4-4F2F-A067-A55E24C5F5AA}" srcOrd="4" destOrd="0" parTransId="{D0268EBE-7543-4EB8-8AE7-EC71878E5A14}" sibTransId="{3662D07D-25F5-423B-A2CE-20CB774FBEF7}"/>
    <dgm:cxn modelId="{8EC04CA7-D3E6-40CC-9E02-0EC50EC6C865}" type="presOf" srcId="{1E6EC778-1029-420F-B552-438B77ACA2FB}" destId="{43C93EF1-4D67-4F29-A57E-D6F1C1DA24FF}" srcOrd="0" destOrd="3" presId="urn:microsoft.com/office/officeart/2005/8/layout/vList5"/>
    <dgm:cxn modelId="{52BBBAB0-BC82-4973-AF7D-167C78EE4062}" type="presOf" srcId="{D036D9D5-19A0-45E0-99E6-6AF98A7417A1}" destId="{43C93EF1-4D67-4F29-A57E-D6F1C1DA24FF}" srcOrd="0" destOrd="0" presId="urn:microsoft.com/office/officeart/2005/8/layout/vList5"/>
    <dgm:cxn modelId="{E5396ACC-ED10-48C4-9A26-0174B34C3814}" srcId="{06A722E8-26F1-4823-87AB-47AAB01FC60B}" destId="{52DD9FC8-3F86-4606-A480-1553E511EBEB}" srcOrd="1" destOrd="0" parTransId="{90567265-2FAC-4ABF-BDC6-0951B6EF91E8}" sibTransId="{2D207996-85A2-4113-9420-D3F798949C3E}"/>
    <dgm:cxn modelId="{743F20DA-28A2-4B14-8A16-D86C329BABD4}" srcId="{06A722E8-26F1-4823-87AB-47AAB01FC60B}" destId="{1E6EC778-1029-420F-B552-438B77ACA2FB}" srcOrd="3" destOrd="0" parTransId="{78C33AEF-D673-4B0A-82BF-3A8CBEF836DE}" sibTransId="{279B9F1F-1939-4F18-A6C6-A0C4C1F810BB}"/>
    <dgm:cxn modelId="{30B885F0-70FA-421E-939C-D8A03D495E75}" type="presOf" srcId="{A25E343B-BACF-407C-835A-4F800C57B5FD}" destId="{F1D7086E-4D0F-4DAC-8B9D-FDF10BA1B455}" srcOrd="0" destOrd="0" presId="urn:microsoft.com/office/officeart/2005/8/layout/vList5"/>
    <dgm:cxn modelId="{BE74D556-3DA4-499F-9E90-42BEDC80C5B5}" type="presParOf" srcId="{F1D7086E-4D0F-4DAC-8B9D-FDF10BA1B455}" destId="{E85148E4-438F-4F56-BB6B-CDBA6AA127C7}" srcOrd="0" destOrd="0" presId="urn:microsoft.com/office/officeart/2005/8/layout/vList5"/>
    <dgm:cxn modelId="{55046B2B-6A86-4CC7-AB5A-53177C540C2E}" type="presParOf" srcId="{E85148E4-438F-4F56-BB6B-CDBA6AA127C7}" destId="{5A791FFC-FADF-4439-B33C-3672DA7939A6}" srcOrd="0" destOrd="0" presId="urn:microsoft.com/office/officeart/2005/8/layout/vList5"/>
    <dgm:cxn modelId="{0A83752E-1F71-4FF7-A58A-7F47078A517A}" type="presParOf" srcId="{E85148E4-438F-4F56-BB6B-CDBA6AA127C7}" destId="{43C93EF1-4D67-4F29-A57E-D6F1C1DA24F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25E343B-BACF-407C-835A-4F800C57B5FD}" type="doc">
      <dgm:prSet loTypeId="urn:microsoft.com/office/officeart/2005/8/layout/vList5" loCatId="list" qsTypeId="urn:microsoft.com/office/officeart/2005/8/quickstyle/simple4" qsCatId="simple" csTypeId="urn:microsoft.com/office/officeart/2005/8/colors/accent1_2" csCatId="accent1" phldr="1"/>
      <dgm:spPr/>
      <dgm:t>
        <a:bodyPr/>
        <a:lstStyle/>
        <a:p>
          <a:endParaRPr lang="en-US"/>
        </a:p>
      </dgm:t>
    </dgm:pt>
    <dgm:pt modelId="{B52F2692-76D8-4647-8B54-A5C00E2D600F}">
      <dgm:prSet custT="1"/>
      <dgm:spPr/>
      <dgm:t>
        <a:bodyPr/>
        <a:lstStyle/>
        <a:p>
          <a:pPr algn="just">
            <a:buFont typeface="Wingdings" panose="05000000000000000000" pitchFamily="2" charset="2"/>
            <a:buChar char="q"/>
          </a:pPr>
          <a:endParaRPr lang="fr-FR" sz="1400" noProof="0" dirty="0"/>
        </a:p>
      </dgm:t>
    </dgm:pt>
    <dgm:pt modelId="{45A6F122-B225-4061-A0AE-321340967865}" type="parTrans" cxnId="{47F8BCC2-9FF4-4B35-AB5B-CD2F638E9879}">
      <dgm:prSet/>
      <dgm:spPr/>
      <dgm:t>
        <a:bodyPr/>
        <a:lstStyle/>
        <a:p>
          <a:endParaRPr lang="fr-FR"/>
        </a:p>
      </dgm:t>
    </dgm:pt>
    <dgm:pt modelId="{AEC3CB63-CC49-4CAF-BBD7-01242E0BE77B}" type="sibTrans" cxnId="{47F8BCC2-9FF4-4B35-AB5B-CD2F638E9879}">
      <dgm:prSet/>
      <dgm:spPr/>
      <dgm:t>
        <a:bodyPr/>
        <a:lstStyle/>
        <a:p>
          <a:endParaRPr lang="fr-FR"/>
        </a:p>
      </dgm:t>
    </dgm:pt>
    <dgm:pt modelId="{D036D9D5-19A0-45E0-99E6-6AF98A7417A1}">
      <dgm:prSet custT="1"/>
      <dgm:spPr/>
      <dgm:t>
        <a:bodyPr/>
        <a:lstStyle/>
        <a:p>
          <a:pPr algn="just">
            <a:buFont typeface="Wingdings" panose="05000000000000000000" pitchFamily="2" charset="2"/>
            <a:buChar char="q"/>
          </a:pPr>
          <a:r>
            <a:rPr lang="fr-FR" sz="1800" noProof="0" dirty="0"/>
            <a:t>Démarrage tardif du projet; </a:t>
          </a:r>
        </a:p>
      </dgm:t>
    </dgm:pt>
    <dgm:pt modelId="{699BCCDA-6A3D-4FF5-B482-E637C5DAE2ED}" type="sibTrans" cxnId="{9C73F278-8421-41C3-9F61-A5589E71AB72}">
      <dgm:prSet/>
      <dgm:spPr/>
      <dgm:t>
        <a:bodyPr/>
        <a:lstStyle/>
        <a:p>
          <a:endParaRPr lang="en-US"/>
        </a:p>
      </dgm:t>
    </dgm:pt>
    <dgm:pt modelId="{7AE1C947-5EB3-4F3E-81EE-29322A4FB8D7}" type="parTrans" cxnId="{9C73F278-8421-41C3-9F61-A5589E71AB72}">
      <dgm:prSet/>
      <dgm:spPr/>
      <dgm:t>
        <a:bodyPr/>
        <a:lstStyle/>
        <a:p>
          <a:endParaRPr lang="en-US"/>
        </a:p>
      </dgm:t>
    </dgm:pt>
    <dgm:pt modelId="{06A722E8-26F1-4823-87AB-47AAB01FC60B}">
      <dgm:prSet/>
      <dgm:spPr/>
      <dgm:t>
        <a:bodyPr/>
        <a:lstStyle/>
        <a:p>
          <a:r>
            <a:rPr lang="fr-FR" noProof="0" dirty="0"/>
            <a:t>  </a:t>
          </a:r>
        </a:p>
      </dgm:t>
    </dgm:pt>
    <dgm:pt modelId="{C954454F-D7B5-4802-8A0D-D94CC2494C6A}" type="sibTrans" cxnId="{02071D48-06F8-4310-B71B-715F1FE59E2C}">
      <dgm:prSet/>
      <dgm:spPr/>
      <dgm:t>
        <a:bodyPr/>
        <a:lstStyle/>
        <a:p>
          <a:endParaRPr lang="en-US"/>
        </a:p>
      </dgm:t>
    </dgm:pt>
    <dgm:pt modelId="{2FBB9EF4-8EA6-41AD-81D0-43500E73B5A7}" type="parTrans" cxnId="{02071D48-06F8-4310-B71B-715F1FE59E2C}">
      <dgm:prSet/>
      <dgm:spPr/>
      <dgm:t>
        <a:bodyPr/>
        <a:lstStyle/>
        <a:p>
          <a:endParaRPr lang="en-US"/>
        </a:p>
      </dgm:t>
    </dgm:pt>
    <dgm:pt modelId="{8E309D11-90EB-45DE-934C-7866840788AD}">
      <dgm:prSet custT="1"/>
      <dgm:spPr/>
      <dgm:t>
        <a:bodyPr/>
        <a:lstStyle/>
        <a:p>
          <a:pPr algn="just">
            <a:buFont typeface="Wingdings" panose="05000000000000000000" pitchFamily="2" charset="2"/>
            <a:buChar char="q"/>
          </a:pPr>
          <a:r>
            <a:rPr lang="fr-FR" sz="1800" noProof="0" dirty="0"/>
            <a:t> Le renseignement de la fiche du profil du participant fut une rude tâche à la première activité compte tenu du fait que c’était notre première fois de le faire; </a:t>
          </a:r>
          <a:r>
            <a:rPr lang="fr-FR" sz="1800" b="1" noProof="0" dirty="0"/>
            <a:t> </a:t>
          </a:r>
          <a:endParaRPr lang="fr-FR" sz="1800" noProof="0" dirty="0"/>
        </a:p>
      </dgm:t>
    </dgm:pt>
    <dgm:pt modelId="{3A1EC32E-B3B5-4283-9703-59DEE9DD1570}" type="parTrans" cxnId="{AC936710-1DFF-4B08-892B-4119FFDCFBA8}">
      <dgm:prSet/>
      <dgm:spPr/>
      <dgm:t>
        <a:bodyPr/>
        <a:lstStyle/>
        <a:p>
          <a:endParaRPr lang="fr-FR"/>
        </a:p>
      </dgm:t>
    </dgm:pt>
    <dgm:pt modelId="{D0775234-91BE-4DD7-958F-0C2DCFE3C3A0}" type="sibTrans" cxnId="{AC936710-1DFF-4B08-892B-4119FFDCFBA8}">
      <dgm:prSet/>
      <dgm:spPr/>
      <dgm:t>
        <a:bodyPr/>
        <a:lstStyle/>
        <a:p>
          <a:endParaRPr lang="fr-FR"/>
        </a:p>
      </dgm:t>
    </dgm:pt>
    <dgm:pt modelId="{F1D7086E-4D0F-4DAC-8B9D-FDF10BA1B455}" type="pres">
      <dgm:prSet presAssocID="{A25E343B-BACF-407C-835A-4F800C57B5FD}" presName="Name0" presStyleCnt="0">
        <dgm:presLayoutVars>
          <dgm:dir/>
          <dgm:animLvl val="lvl"/>
          <dgm:resizeHandles val="exact"/>
        </dgm:presLayoutVars>
      </dgm:prSet>
      <dgm:spPr/>
    </dgm:pt>
    <dgm:pt modelId="{E85148E4-438F-4F56-BB6B-CDBA6AA127C7}" type="pres">
      <dgm:prSet presAssocID="{06A722E8-26F1-4823-87AB-47AAB01FC60B}" presName="linNode" presStyleCnt="0"/>
      <dgm:spPr/>
    </dgm:pt>
    <dgm:pt modelId="{5A791FFC-FADF-4439-B33C-3672DA7939A6}" type="pres">
      <dgm:prSet presAssocID="{06A722E8-26F1-4823-87AB-47AAB01FC60B}" presName="parentText" presStyleLbl="node1" presStyleIdx="0" presStyleCnt="1" custFlipHor="1" custScaleX="34357" custScaleY="1025" custLinFactNeighborX="-12920" custLinFactNeighborY="-61574">
        <dgm:presLayoutVars>
          <dgm:chMax val="1"/>
          <dgm:bulletEnabled val="1"/>
        </dgm:presLayoutVars>
      </dgm:prSet>
      <dgm:spPr/>
    </dgm:pt>
    <dgm:pt modelId="{43C93EF1-4D67-4F29-A57E-D6F1C1DA24FF}" type="pres">
      <dgm:prSet presAssocID="{06A722E8-26F1-4823-87AB-47AAB01FC60B}" presName="descendantText" presStyleLbl="alignAccFollowNode1" presStyleIdx="0" presStyleCnt="1" custScaleX="423266" custScaleY="97459" custLinFactNeighborX="-16250" custLinFactNeighborY="-11252">
        <dgm:presLayoutVars>
          <dgm:bulletEnabled val="1"/>
        </dgm:presLayoutVars>
      </dgm:prSet>
      <dgm:spPr/>
    </dgm:pt>
  </dgm:ptLst>
  <dgm:cxnLst>
    <dgm:cxn modelId="{AC936710-1DFF-4B08-892B-4119FFDCFBA8}" srcId="{06A722E8-26F1-4823-87AB-47AAB01FC60B}" destId="{8E309D11-90EB-45DE-934C-7866840788AD}" srcOrd="1" destOrd="0" parTransId="{3A1EC32E-B3B5-4283-9703-59DEE9DD1570}" sibTransId="{D0775234-91BE-4DD7-958F-0C2DCFE3C3A0}"/>
    <dgm:cxn modelId="{AEE4CD2F-B8F7-4C66-B6AE-DBC776E91F0B}" type="presOf" srcId="{8E309D11-90EB-45DE-934C-7866840788AD}" destId="{43C93EF1-4D67-4F29-A57E-D6F1C1DA24FF}" srcOrd="0" destOrd="1" presId="urn:microsoft.com/office/officeart/2005/8/layout/vList5"/>
    <dgm:cxn modelId="{02071D48-06F8-4310-B71B-715F1FE59E2C}" srcId="{A25E343B-BACF-407C-835A-4F800C57B5FD}" destId="{06A722E8-26F1-4823-87AB-47AAB01FC60B}" srcOrd="0" destOrd="0" parTransId="{2FBB9EF4-8EA6-41AD-81D0-43500E73B5A7}" sibTransId="{C954454F-D7B5-4802-8A0D-D94CC2494C6A}"/>
    <dgm:cxn modelId="{9C73F278-8421-41C3-9F61-A5589E71AB72}" srcId="{06A722E8-26F1-4823-87AB-47AAB01FC60B}" destId="{D036D9D5-19A0-45E0-99E6-6AF98A7417A1}" srcOrd="0" destOrd="0" parTransId="{7AE1C947-5EB3-4F3E-81EE-29322A4FB8D7}" sibTransId="{699BCCDA-6A3D-4FF5-B482-E637C5DAE2ED}"/>
    <dgm:cxn modelId="{913F437F-6203-46FA-825A-D64EC66B36A6}" type="presOf" srcId="{06A722E8-26F1-4823-87AB-47AAB01FC60B}" destId="{5A791FFC-FADF-4439-B33C-3672DA7939A6}" srcOrd="0" destOrd="0" presId="urn:microsoft.com/office/officeart/2005/8/layout/vList5"/>
    <dgm:cxn modelId="{0A8AB5AA-BA95-4D7B-BC05-3BE8F80511AF}" type="presOf" srcId="{B52F2692-76D8-4647-8B54-A5C00E2D600F}" destId="{43C93EF1-4D67-4F29-A57E-D6F1C1DA24FF}" srcOrd="0" destOrd="2" presId="urn:microsoft.com/office/officeart/2005/8/layout/vList5"/>
    <dgm:cxn modelId="{52BBBAB0-BC82-4973-AF7D-167C78EE4062}" type="presOf" srcId="{D036D9D5-19A0-45E0-99E6-6AF98A7417A1}" destId="{43C93EF1-4D67-4F29-A57E-D6F1C1DA24FF}" srcOrd="0" destOrd="0" presId="urn:microsoft.com/office/officeart/2005/8/layout/vList5"/>
    <dgm:cxn modelId="{47F8BCC2-9FF4-4B35-AB5B-CD2F638E9879}" srcId="{06A722E8-26F1-4823-87AB-47AAB01FC60B}" destId="{B52F2692-76D8-4647-8B54-A5C00E2D600F}" srcOrd="2" destOrd="0" parTransId="{45A6F122-B225-4061-A0AE-321340967865}" sibTransId="{AEC3CB63-CC49-4CAF-BBD7-01242E0BE77B}"/>
    <dgm:cxn modelId="{30B885F0-70FA-421E-939C-D8A03D495E75}" type="presOf" srcId="{A25E343B-BACF-407C-835A-4F800C57B5FD}" destId="{F1D7086E-4D0F-4DAC-8B9D-FDF10BA1B455}" srcOrd="0" destOrd="0" presId="urn:microsoft.com/office/officeart/2005/8/layout/vList5"/>
    <dgm:cxn modelId="{BE74D556-3DA4-499F-9E90-42BEDC80C5B5}" type="presParOf" srcId="{F1D7086E-4D0F-4DAC-8B9D-FDF10BA1B455}" destId="{E85148E4-438F-4F56-BB6B-CDBA6AA127C7}" srcOrd="0" destOrd="0" presId="urn:microsoft.com/office/officeart/2005/8/layout/vList5"/>
    <dgm:cxn modelId="{55046B2B-6A86-4CC7-AB5A-53177C540C2E}" type="presParOf" srcId="{E85148E4-438F-4F56-BB6B-CDBA6AA127C7}" destId="{5A791FFC-FADF-4439-B33C-3672DA7939A6}" srcOrd="0" destOrd="0" presId="urn:microsoft.com/office/officeart/2005/8/layout/vList5"/>
    <dgm:cxn modelId="{0A83752E-1F71-4FF7-A58A-7F47078A517A}" type="presParOf" srcId="{E85148E4-438F-4F56-BB6B-CDBA6AA127C7}" destId="{43C93EF1-4D67-4F29-A57E-D6F1C1DA24F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25E343B-BACF-407C-835A-4F800C57B5FD}" type="doc">
      <dgm:prSet loTypeId="urn:microsoft.com/office/officeart/2005/8/layout/vList5" loCatId="list" qsTypeId="urn:microsoft.com/office/officeart/2005/8/quickstyle/simple4" qsCatId="simple" csTypeId="urn:microsoft.com/office/officeart/2005/8/colors/accent1_2" csCatId="accent1" phldr="1"/>
      <dgm:spPr/>
      <dgm:t>
        <a:bodyPr/>
        <a:lstStyle/>
        <a:p>
          <a:endParaRPr lang="en-US"/>
        </a:p>
      </dgm:t>
    </dgm:pt>
    <dgm:pt modelId="{D036D9D5-19A0-45E0-99E6-6AF98A7417A1}">
      <dgm:prSet custT="1"/>
      <dgm:spPr/>
      <dgm:t>
        <a:bodyPr/>
        <a:lstStyle/>
        <a:p>
          <a:pPr algn="just">
            <a:buFont typeface="Wingdings" panose="05000000000000000000" pitchFamily="2" charset="2"/>
            <a:buNone/>
          </a:pPr>
          <a:r>
            <a:rPr lang="fr-FR" sz="1600" noProof="0" dirty="0"/>
            <a:t> </a:t>
          </a:r>
        </a:p>
      </dgm:t>
    </dgm:pt>
    <dgm:pt modelId="{699BCCDA-6A3D-4FF5-B482-E637C5DAE2ED}" type="sibTrans" cxnId="{9C73F278-8421-41C3-9F61-A5589E71AB72}">
      <dgm:prSet/>
      <dgm:spPr/>
      <dgm:t>
        <a:bodyPr/>
        <a:lstStyle/>
        <a:p>
          <a:endParaRPr lang="en-US"/>
        </a:p>
      </dgm:t>
    </dgm:pt>
    <dgm:pt modelId="{7AE1C947-5EB3-4F3E-81EE-29322A4FB8D7}" type="parTrans" cxnId="{9C73F278-8421-41C3-9F61-A5589E71AB72}">
      <dgm:prSet/>
      <dgm:spPr/>
      <dgm:t>
        <a:bodyPr/>
        <a:lstStyle/>
        <a:p>
          <a:endParaRPr lang="en-US"/>
        </a:p>
      </dgm:t>
    </dgm:pt>
    <dgm:pt modelId="{06A722E8-26F1-4823-87AB-47AAB01FC60B}">
      <dgm:prSet/>
      <dgm:spPr/>
      <dgm:t>
        <a:bodyPr/>
        <a:lstStyle/>
        <a:p>
          <a:r>
            <a:rPr lang="fr-FR" noProof="0" dirty="0"/>
            <a:t>  </a:t>
          </a:r>
        </a:p>
      </dgm:t>
    </dgm:pt>
    <dgm:pt modelId="{C954454F-D7B5-4802-8A0D-D94CC2494C6A}" type="sibTrans" cxnId="{02071D48-06F8-4310-B71B-715F1FE59E2C}">
      <dgm:prSet/>
      <dgm:spPr/>
      <dgm:t>
        <a:bodyPr/>
        <a:lstStyle/>
        <a:p>
          <a:endParaRPr lang="en-US"/>
        </a:p>
      </dgm:t>
    </dgm:pt>
    <dgm:pt modelId="{2FBB9EF4-8EA6-41AD-81D0-43500E73B5A7}" type="parTrans" cxnId="{02071D48-06F8-4310-B71B-715F1FE59E2C}">
      <dgm:prSet/>
      <dgm:spPr/>
      <dgm:t>
        <a:bodyPr/>
        <a:lstStyle/>
        <a:p>
          <a:endParaRPr lang="en-US"/>
        </a:p>
      </dgm:t>
    </dgm:pt>
    <dgm:pt modelId="{9588D73D-9BE3-4F68-A5E9-46719CCE8E2C}">
      <dgm:prSet custT="1"/>
      <dgm:spPr/>
      <dgm:t>
        <a:bodyPr/>
        <a:lstStyle/>
        <a:p>
          <a:pPr algn="just">
            <a:buFont typeface="Wingdings" panose="05000000000000000000" pitchFamily="2" charset="2"/>
            <a:buChar char="q"/>
          </a:pPr>
          <a:r>
            <a:rPr lang="fr-FR" sz="1600" noProof="0" dirty="0"/>
            <a:t>Il est essentiel de prendre en compte les mouvements de veille citoyenne dans la mise en œuvre de nos activités. Nos rapports et nos interventions sur le terrain ont révélé que ces groupes sont souvent de grands consommateurs de fausses informations. En raison de leur méconnaissance, ils contribuent à la diffusion de fausses nouvelles et à la propagation de discours de haine au sein de leurs communautés. Nous prévoyons donc d'inclure ces mouvements dans nos efforts de sensibilisation sur les fake news et la désinformation, que ce soit dans le cadre de ce projet ou d'autres initiatives.</a:t>
          </a:r>
        </a:p>
      </dgm:t>
    </dgm:pt>
    <dgm:pt modelId="{DDF37718-EECF-4792-835C-252C024B9CE7}" type="parTrans" cxnId="{AEB39C4B-3BDA-456D-9C15-8652258384E0}">
      <dgm:prSet/>
      <dgm:spPr/>
      <dgm:t>
        <a:bodyPr/>
        <a:lstStyle/>
        <a:p>
          <a:endParaRPr lang="fr-FR"/>
        </a:p>
      </dgm:t>
    </dgm:pt>
    <dgm:pt modelId="{064AAB37-8189-4699-B041-D12D1C29C938}" type="sibTrans" cxnId="{AEB39C4B-3BDA-456D-9C15-8652258384E0}">
      <dgm:prSet/>
      <dgm:spPr/>
      <dgm:t>
        <a:bodyPr/>
        <a:lstStyle/>
        <a:p>
          <a:endParaRPr lang="fr-FR"/>
        </a:p>
      </dgm:t>
    </dgm:pt>
    <dgm:pt modelId="{196D1AA2-E727-4DC2-924A-33D667990212}">
      <dgm:prSet custT="1"/>
      <dgm:spPr/>
      <dgm:t>
        <a:bodyPr/>
        <a:lstStyle/>
        <a:p>
          <a:pPr algn="just">
            <a:buFont typeface="Wingdings" panose="05000000000000000000" pitchFamily="2" charset="2"/>
            <a:buChar char="q"/>
          </a:pPr>
          <a:r>
            <a:rPr lang="fr-FR" sz="1600" noProof="0" dirty="0"/>
            <a:t> De plus, les données recueillies dans nos rapports périodiques nous permettront d'identifier et de prendre en compte certaines insuffisances constatées dans la formulation de nos futurs projets.</a:t>
          </a:r>
        </a:p>
      </dgm:t>
    </dgm:pt>
    <dgm:pt modelId="{5991CC1C-70AF-46FB-A06F-467AA20237CC}" type="parTrans" cxnId="{68382456-50D8-4127-B050-F1555CFF6145}">
      <dgm:prSet/>
      <dgm:spPr/>
      <dgm:t>
        <a:bodyPr/>
        <a:lstStyle/>
        <a:p>
          <a:endParaRPr lang="fr-FR"/>
        </a:p>
      </dgm:t>
    </dgm:pt>
    <dgm:pt modelId="{3E2557C9-6BCD-412F-BB8C-54BCF1BB6861}" type="sibTrans" cxnId="{68382456-50D8-4127-B050-F1555CFF6145}">
      <dgm:prSet/>
      <dgm:spPr/>
      <dgm:t>
        <a:bodyPr/>
        <a:lstStyle/>
        <a:p>
          <a:endParaRPr lang="fr-FR"/>
        </a:p>
      </dgm:t>
    </dgm:pt>
    <dgm:pt modelId="{F1D7086E-4D0F-4DAC-8B9D-FDF10BA1B455}" type="pres">
      <dgm:prSet presAssocID="{A25E343B-BACF-407C-835A-4F800C57B5FD}" presName="Name0" presStyleCnt="0">
        <dgm:presLayoutVars>
          <dgm:dir/>
          <dgm:animLvl val="lvl"/>
          <dgm:resizeHandles val="exact"/>
        </dgm:presLayoutVars>
      </dgm:prSet>
      <dgm:spPr/>
    </dgm:pt>
    <dgm:pt modelId="{E85148E4-438F-4F56-BB6B-CDBA6AA127C7}" type="pres">
      <dgm:prSet presAssocID="{06A722E8-26F1-4823-87AB-47AAB01FC60B}" presName="linNode" presStyleCnt="0"/>
      <dgm:spPr/>
    </dgm:pt>
    <dgm:pt modelId="{5A791FFC-FADF-4439-B33C-3672DA7939A6}" type="pres">
      <dgm:prSet presAssocID="{06A722E8-26F1-4823-87AB-47AAB01FC60B}" presName="parentText" presStyleLbl="node1" presStyleIdx="0" presStyleCnt="1" custFlipHor="1" custScaleX="34357" custScaleY="1025" custLinFactNeighborX="-12920" custLinFactNeighborY="-61574">
        <dgm:presLayoutVars>
          <dgm:chMax val="1"/>
          <dgm:bulletEnabled val="1"/>
        </dgm:presLayoutVars>
      </dgm:prSet>
      <dgm:spPr/>
    </dgm:pt>
    <dgm:pt modelId="{43C93EF1-4D67-4F29-A57E-D6F1C1DA24FF}" type="pres">
      <dgm:prSet presAssocID="{06A722E8-26F1-4823-87AB-47AAB01FC60B}" presName="descendantText" presStyleLbl="alignAccFollowNode1" presStyleIdx="0" presStyleCnt="1" custScaleX="1933535" custScaleY="112388" custLinFactNeighborX="0" custLinFactNeighborY="-1167">
        <dgm:presLayoutVars>
          <dgm:bulletEnabled val="1"/>
        </dgm:presLayoutVars>
      </dgm:prSet>
      <dgm:spPr/>
    </dgm:pt>
  </dgm:ptLst>
  <dgm:cxnLst>
    <dgm:cxn modelId="{95859560-6076-4726-A77C-B4B7B5D821D0}" type="presOf" srcId="{9588D73D-9BE3-4F68-A5E9-46719CCE8E2C}" destId="{43C93EF1-4D67-4F29-A57E-D6F1C1DA24FF}" srcOrd="0" destOrd="1" presId="urn:microsoft.com/office/officeart/2005/8/layout/vList5"/>
    <dgm:cxn modelId="{02071D48-06F8-4310-B71B-715F1FE59E2C}" srcId="{A25E343B-BACF-407C-835A-4F800C57B5FD}" destId="{06A722E8-26F1-4823-87AB-47AAB01FC60B}" srcOrd="0" destOrd="0" parTransId="{2FBB9EF4-8EA6-41AD-81D0-43500E73B5A7}" sibTransId="{C954454F-D7B5-4802-8A0D-D94CC2494C6A}"/>
    <dgm:cxn modelId="{AEB39C4B-3BDA-456D-9C15-8652258384E0}" srcId="{06A722E8-26F1-4823-87AB-47AAB01FC60B}" destId="{9588D73D-9BE3-4F68-A5E9-46719CCE8E2C}" srcOrd="1" destOrd="0" parTransId="{DDF37718-EECF-4792-835C-252C024B9CE7}" sibTransId="{064AAB37-8189-4699-B041-D12D1C29C938}"/>
    <dgm:cxn modelId="{68382456-50D8-4127-B050-F1555CFF6145}" srcId="{06A722E8-26F1-4823-87AB-47AAB01FC60B}" destId="{196D1AA2-E727-4DC2-924A-33D667990212}" srcOrd="2" destOrd="0" parTransId="{5991CC1C-70AF-46FB-A06F-467AA20237CC}" sibTransId="{3E2557C9-6BCD-412F-BB8C-54BCF1BB6861}"/>
    <dgm:cxn modelId="{C5ECB957-0281-4206-94CB-4CD8FAF3189D}" type="presOf" srcId="{196D1AA2-E727-4DC2-924A-33D667990212}" destId="{43C93EF1-4D67-4F29-A57E-D6F1C1DA24FF}" srcOrd="0" destOrd="2" presId="urn:microsoft.com/office/officeart/2005/8/layout/vList5"/>
    <dgm:cxn modelId="{9C73F278-8421-41C3-9F61-A5589E71AB72}" srcId="{06A722E8-26F1-4823-87AB-47AAB01FC60B}" destId="{D036D9D5-19A0-45E0-99E6-6AF98A7417A1}" srcOrd="0" destOrd="0" parTransId="{7AE1C947-5EB3-4F3E-81EE-29322A4FB8D7}" sibTransId="{699BCCDA-6A3D-4FF5-B482-E637C5DAE2ED}"/>
    <dgm:cxn modelId="{913F437F-6203-46FA-825A-D64EC66B36A6}" type="presOf" srcId="{06A722E8-26F1-4823-87AB-47AAB01FC60B}" destId="{5A791FFC-FADF-4439-B33C-3672DA7939A6}" srcOrd="0" destOrd="0" presId="urn:microsoft.com/office/officeart/2005/8/layout/vList5"/>
    <dgm:cxn modelId="{52BBBAB0-BC82-4973-AF7D-167C78EE4062}" type="presOf" srcId="{D036D9D5-19A0-45E0-99E6-6AF98A7417A1}" destId="{43C93EF1-4D67-4F29-A57E-D6F1C1DA24FF}" srcOrd="0" destOrd="0" presId="urn:microsoft.com/office/officeart/2005/8/layout/vList5"/>
    <dgm:cxn modelId="{30B885F0-70FA-421E-939C-D8A03D495E75}" type="presOf" srcId="{A25E343B-BACF-407C-835A-4F800C57B5FD}" destId="{F1D7086E-4D0F-4DAC-8B9D-FDF10BA1B455}" srcOrd="0" destOrd="0" presId="urn:microsoft.com/office/officeart/2005/8/layout/vList5"/>
    <dgm:cxn modelId="{BE74D556-3DA4-499F-9E90-42BEDC80C5B5}" type="presParOf" srcId="{F1D7086E-4D0F-4DAC-8B9D-FDF10BA1B455}" destId="{E85148E4-438F-4F56-BB6B-CDBA6AA127C7}" srcOrd="0" destOrd="0" presId="urn:microsoft.com/office/officeart/2005/8/layout/vList5"/>
    <dgm:cxn modelId="{55046B2B-6A86-4CC7-AB5A-53177C540C2E}" type="presParOf" srcId="{E85148E4-438F-4F56-BB6B-CDBA6AA127C7}" destId="{5A791FFC-FADF-4439-B33C-3672DA7939A6}" srcOrd="0" destOrd="0" presId="urn:microsoft.com/office/officeart/2005/8/layout/vList5"/>
    <dgm:cxn modelId="{0A83752E-1F71-4FF7-A58A-7F47078A517A}" type="presParOf" srcId="{E85148E4-438F-4F56-BB6B-CDBA6AA127C7}" destId="{43C93EF1-4D67-4F29-A57E-D6F1C1DA24F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95168E-98CF-4C45-9DD1-9730681AF665}">
      <dsp:nvSpPr>
        <dsp:cNvPr id="0" name=""/>
        <dsp:cNvSpPr/>
      </dsp:nvSpPr>
      <dsp:spPr>
        <a:xfrm>
          <a:off x="0" y="1719"/>
          <a:ext cx="9509760" cy="871324"/>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6326D8A-AE7E-425D-B433-5187F2080A08}">
      <dsp:nvSpPr>
        <dsp:cNvPr id="0" name=""/>
        <dsp:cNvSpPr/>
      </dsp:nvSpPr>
      <dsp:spPr>
        <a:xfrm>
          <a:off x="263575" y="197767"/>
          <a:ext cx="479228" cy="47922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502A935-6834-4B1C-9C91-AB479032C4EF}">
      <dsp:nvSpPr>
        <dsp:cNvPr id="0" name=""/>
        <dsp:cNvSpPr/>
      </dsp:nvSpPr>
      <dsp:spPr>
        <a:xfrm>
          <a:off x="1006380" y="1719"/>
          <a:ext cx="8503379" cy="8713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215" tIns="92215" rIns="92215" bIns="92215" numCol="1" spcCol="1270" anchor="ctr" anchorCtr="0">
          <a:noAutofit/>
        </a:bodyPr>
        <a:lstStyle/>
        <a:p>
          <a:pPr marL="0" lvl="0" indent="0" algn="l" defTabSz="889000">
            <a:lnSpc>
              <a:spcPct val="90000"/>
            </a:lnSpc>
            <a:spcBef>
              <a:spcPct val="0"/>
            </a:spcBef>
            <a:spcAft>
              <a:spcPct val="35000"/>
            </a:spcAft>
            <a:buNone/>
          </a:pPr>
          <a:r>
            <a:rPr lang="fr-FR" sz="2000" kern="1200" dirty="0">
              <a:solidFill>
                <a:srgbClr val="2F5496"/>
              </a:solidFill>
              <a:effectLst/>
              <a:latin typeface="Times New Roman" panose="02020603050405020304" pitchFamily="18" charset="0"/>
              <a:ea typeface="Calibri" panose="020F0502020204030204" pitchFamily="34" charset="0"/>
            </a:rPr>
            <a:t>Titre du projet : Renforcement de la Transparence et de la Participation Citoyenne dans la Gestion Locale</a:t>
          </a:r>
          <a:endParaRPr lang="en-US" sz="2000" kern="1200" dirty="0"/>
        </a:p>
      </dsp:txBody>
      <dsp:txXfrm>
        <a:off x="1006380" y="1719"/>
        <a:ext cx="8503379" cy="871324"/>
      </dsp:txXfrm>
    </dsp:sp>
    <dsp:sp modelId="{9AEDB634-13AB-4E2F-87D1-2E9A9CB5E95A}">
      <dsp:nvSpPr>
        <dsp:cNvPr id="0" name=""/>
        <dsp:cNvSpPr/>
      </dsp:nvSpPr>
      <dsp:spPr>
        <a:xfrm>
          <a:off x="0" y="1090875"/>
          <a:ext cx="9509760" cy="871324"/>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7C7AEA4-A404-46FA-8FEA-DC3274956A12}">
      <dsp:nvSpPr>
        <dsp:cNvPr id="0" name=""/>
        <dsp:cNvSpPr/>
      </dsp:nvSpPr>
      <dsp:spPr>
        <a:xfrm>
          <a:off x="263575" y="1286923"/>
          <a:ext cx="479228" cy="47922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0FF622B-0BEA-484F-BB08-C1B65B887D00}">
      <dsp:nvSpPr>
        <dsp:cNvPr id="0" name=""/>
        <dsp:cNvSpPr/>
      </dsp:nvSpPr>
      <dsp:spPr>
        <a:xfrm>
          <a:off x="1006380" y="1090875"/>
          <a:ext cx="8503379" cy="8713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215" tIns="92215" rIns="92215" bIns="92215" numCol="1" spcCol="1270" anchor="ctr" anchorCtr="0">
          <a:noAutofit/>
        </a:bodyPr>
        <a:lstStyle/>
        <a:p>
          <a:pPr marL="0" lvl="0" indent="0" algn="l" defTabSz="889000">
            <a:lnSpc>
              <a:spcPct val="90000"/>
            </a:lnSpc>
            <a:spcBef>
              <a:spcPct val="0"/>
            </a:spcBef>
            <a:spcAft>
              <a:spcPct val="35000"/>
            </a:spcAft>
            <a:buNone/>
          </a:pPr>
          <a:r>
            <a:rPr lang="fr-FR" sz="2000" kern="1200" dirty="0">
              <a:solidFill>
                <a:srgbClr val="2F5496"/>
              </a:solidFill>
              <a:effectLst/>
              <a:latin typeface="Times New Roman" panose="02020603050405020304" pitchFamily="18" charset="0"/>
              <a:ea typeface="Calibri" panose="020F0502020204030204" pitchFamily="34" charset="0"/>
              <a:cs typeface="Arial" panose="020B0604020202020204" pitchFamily="34" charset="0"/>
            </a:rPr>
            <a:t>Objectif général : Faciliter les échanges et le dialogue entre les citoyens et les autorités locales communales pour discuter de leurs préoccupations.</a:t>
          </a:r>
          <a:endParaRPr lang="en-US" sz="2000" kern="1200" dirty="0"/>
        </a:p>
      </dsp:txBody>
      <dsp:txXfrm>
        <a:off x="1006380" y="1090875"/>
        <a:ext cx="8503379" cy="871324"/>
      </dsp:txXfrm>
    </dsp:sp>
    <dsp:sp modelId="{05238CE0-73BE-4867-9626-C2C909AF4E82}">
      <dsp:nvSpPr>
        <dsp:cNvPr id="0" name=""/>
        <dsp:cNvSpPr/>
      </dsp:nvSpPr>
      <dsp:spPr>
        <a:xfrm>
          <a:off x="0" y="2180031"/>
          <a:ext cx="9509760" cy="871324"/>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66E70A8-DBCB-46A0-B5A0-F8067EA8599E}">
      <dsp:nvSpPr>
        <dsp:cNvPr id="0" name=""/>
        <dsp:cNvSpPr/>
      </dsp:nvSpPr>
      <dsp:spPr>
        <a:xfrm>
          <a:off x="263575" y="2376079"/>
          <a:ext cx="479228" cy="47922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1C537B3-A7E4-4239-B986-A2563DC00055}">
      <dsp:nvSpPr>
        <dsp:cNvPr id="0" name=""/>
        <dsp:cNvSpPr/>
      </dsp:nvSpPr>
      <dsp:spPr>
        <a:xfrm>
          <a:off x="1006380" y="2180031"/>
          <a:ext cx="8503379" cy="8713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215" tIns="92215" rIns="92215" bIns="92215" numCol="1" spcCol="1270" anchor="ctr" anchorCtr="0">
          <a:noAutofit/>
        </a:bodyPr>
        <a:lstStyle/>
        <a:p>
          <a:pPr marL="0" lvl="0" indent="0" algn="l" defTabSz="889000">
            <a:lnSpc>
              <a:spcPct val="90000"/>
            </a:lnSpc>
            <a:spcBef>
              <a:spcPct val="0"/>
            </a:spcBef>
            <a:spcAft>
              <a:spcPct val="35000"/>
            </a:spcAft>
            <a:buNone/>
          </a:pPr>
          <a:r>
            <a:rPr lang="fr-FR" sz="2000" kern="1200" dirty="0">
              <a:solidFill>
                <a:srgbClr val="2F5496"/>
              </a:solidFill>
              <a:effectLst/>
              <a:latin typeface="Times New Roman" panose="02020603050405020304" pitchFamily="18" charset="0"/>
              <a:ea typeface="Calibri" panose="020F0502020204030204" pitchFamily="34" charset="0"/>
            </a:rPr>
            <a:t>Objectif spécifique 1: sensibiliser les acteurs de la gouvernance et la jeunesse sur les méfaits de la désinformation et son impact sur le vivre ensemble </a:t>
          </a:r>
          <a:endParaRPr lang="en-US" sz="2000" kern="1200" dirty="0"/>
        </a:p>
      </dsp:txBody>
      <dsp:txXfrm>
        <a:off x="1006380" y="2180031"/>
        <a:ext cx="8503379" cy="871324"/>
      </dsp:txXfrm>
    </dsp:sp>
    <dsp:sp modelId="{DEF4E2BC-3658-4CD3-87AB-70F26DC7056D}">
      <dsp:nvSpPr>
        <dsp:cNvPr id="0" name=""/>
        <dsp:cNvSpPr/>
      </dsp:nvSpPr>
      <dsp:spPr>
        <a:xfrm>
          <a:off x="0" y="3269187"/>
          <a:ext cx="9509760" cy="871324"/>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B919E27-A945-4873-8286-82612287A015}">
      <dsp:nvSpPr>
        <dsp:cNvPr id="0" name=""/>
        <dsp:cNvSpPr/>
      </dsp:nvSpPr>
      <dsp:spPr>
        <a:xfrm>
          <a:off x="263575" y="3465235"/>
          <a:ext cx="479228" cy="47922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705DFF3-067B-4D17-8CFA-C522752A859E}">
      <dsp:nvSpPr>
        <dsp:cNvPr id="0" name=""/>
        <dsp:cNvSpPr/>
      </dsp:nvSpPr>
      <dsp:spPr>
        <a:xfrm>
          <a:off x="1006380" y="3269187"/>
          <a:ext cx="8503379" cy="8713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215" tIns="92215" rIns="92215" bIns="92215" numCol="1" spcCol="1270" anchor="ctr" anchorCtr="0">
          <a:noAutofit/>
        </a:bodyPr>
        <a:lstStyle/>
        <a:p>
          <a:pPr marL="0" lvl="0" indent="0" algn="l" defTabSz="889000">
            <a:lnSpc>
              <a:spcPct val="90000"/>
            </a:lnSpc>
            <a:spcBef>
              <a:spcPct val="0"/>
            </a:spcBef>
            <a:spcAft>
              <a:spcPct val="35000"/>
            </a:spcAft>
            <a:buNone/>
          </a:pPr>
          <a:r>
            <a:rPr lang="fr-FR" sz="2000" kern="1200" dirty="0">
              <a:solidFill>
                <a:srgbClr val="2F5496"/>
              </a:solidFill>
              <a:effectLst/>
              <a:latin typeface="Times New Roman" panose="02020603050405020304" pitchFamily="18" charset="0"/>
              <a:ea typeface="Calibri" panose="020F0502020204030204" pitchFamily="34" charset="0"/>
            </a:rPr>
            <a:t>Objectif spécifique 2 : Renforcer l’analyse du contexte sociopolitique et sécuritaire de la zone d’intervention du projet à travers la production de rapport </a:t>
          </a:r>
          <a:endParaRPr lang="en-US" sz="2000" kern="1200" dirty="0"/>
        </a:p>
      </dsp:txBody>
      <dsp:txXfrm>
        <a:off x="1006380" y="3269187"/>
        <a:ext cx="8503379" cy="8713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34401E-314C-4EC9-A61C-51B4D1E8F0DA}">
      <dsp:nvSpPr>
        <dsp:cNvPr id="0" name=""/>
        <dsp:cNvSpPr/>
      </dsp:nvSpPr>
      <dsp:spPr>
        <a:xfrm>
          <a:off x="4853" y="0"/>
          <a:ext cx="9566171" cy="85427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fr-FR" sz="1800" u="sng" kern="1200" dirty="0"/>
            <a:t>Activité 1 : Produire des rapports périodiques (bimensuel) sur la situation socio-politique, économique, sécuritaire  des communes d’intervention du projet IGR</a:t>
          </a:r>
        </a:p>
        <a:p>
          <a:pPr marL="0" lvl="0" indent="0" algn="ctr" defTabSz="800100">
            <a:lnSpc>
              <a:spcPct val="90000"/>
            </a:lnSpc>
            <a:spcBef>
              <a:spcPct val="0"/>
            </a:spcBef>
            <a:spcAft>
              <a:spcPct val="35000"/>
            </a:spcAft>
            <a:buNone/>
          </a:pPr>
          <a:endParaRPr lang="en-US" sz="600" kern="1200" dirty="0"/>
        </a:p>
      </dsp:txBody>
      <dsp:txXfrm>
        <a:off x="46555" y="41702"/>
        <a:ext cx="9482767" cy="770866"/>
      </dsp:txXfrm>
    </dsp:sp>
    <dsp:sp modelId="{43C93EF1-4D67-4F29-A57E-D6F1C1DA24FF}">
      <dsp:nvSpPr>
        <dsp:cNvPr id="0" name=""/>
        <dsp:cNvSpPr/>
      </dsp:nvSpPr>
      <dsp:spPr>
        <a:xfrm rot="5400000">
          <a:off x="4784442" y="-206052"/>
          <a:ext cx="3945462" cy="6355125"/>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622300">
            <a:lnSpc>
              <a:spcPct val="90000"/>
            </a:lnSpc>
            <a:spcBef>
              <a:spcPct val="0"/>
            </a:spcBef>
            <a:spcAft>
              <a:spcPct val="15000"/>
            </a:spcAft>
            <a:buChar char="•"/>
          </a:pPr>
          <a:r>
            <a:rPr lang="fr-FR" sz="1400" kern="1200" dirty="0"/>
            <a:t> </a:t>
          </a:r>
          <a:r>
            <a:rPr lang="fr-FR" sz="1800" kern="1200" dirty="0"/>
            <a:t>Le Burkina Faso traverse une crise multidimensionnelle marquée par des défis sécuritaires, socio-politiques et économiques.
Les attaques terroristes, les déplacements de populations et les tensions sociales aggravent les défis humanitaires.
La situation sécuritaire varie considérablement d'une commune à l'autre, avec des zones stables et d'autres confrontées à des défis majeurs.
Les droits humains sont souvent mis à mal dans le cadre des efforts de lutte contre le terrorisme.
Les initiatives de dialogue et de sensibilisation à la cohésion sociale sont nécessaires pour améliorer la confiance entre les citoyens et les autorités.</a:t>
          </a:r>
          <a:endParaRPr lang="en-US" sz="1400" kern="1200" dirty="0"/>
        </a:p>
      </dsp:txBody>
      <dsp:txXfrm rot="-5400000">
        <a:off x="3579611" y="1191381"/>
        <a:ext cx="6162523" cy="3560258"/>
      </dsp:txXfrm>
    </dsp:sp>
    <dsp:sp modelId="{5A791FFC-FADF-4439-B33C-3672DA7939A6}">
      <dsp:nvSpPr>
        <dsp:cNvPr id="0" name=""/>
        <dsp:cNvSpPr/>
      </dsp:nvSpPr>
      <dsp:spPr>
        <a:xfrm>
          <a:off x="4853" y="2217290"/>
          <a:ext cx="3574758" cy="1455398"/>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67640" tIns="83820" rIns="167640" bIns="83820" numCol="1" spcCol="1270" anchor="ctr" anchorCtr="0">
          <a:noAutofit/>
        </a:bodyPr>
        <a:lstStyle/>
        <a:p>
          <a:pPr marL="0" lvl="0" indent="0" algn="ctr" defTabSz="1955800">
            <a:lnSpc>
              <a:spcPct val="90000"/>
            </a:lnSpc>
            <a:spcBef>
              <a:spcPct val="0"/>
            </a:spcBef>
            <a:spcAft>
              <a:spcPct val="35000"/>
            </a:spcAft>
            <a:buNone/>
          </a:pPr>
          <a:r>
            <a:rPr lang="en-US" sz="4400" kern="1200" dirty="0" err="1"/>
            <a:t>Principales</a:t>
          </a:r>
          <a:r>
            <a:rPr lang="en-US" sz="4400" kern="1200" dirty="0"/>
            <a:t> conclusions </a:t>
          </a:r>
        </a:p>
      </dsp:txBody>
      <dsp:txXfrm>
        <a:off x="75900" y="2288337"/>
        <a:ext cx="3432664" cy="131330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34401E-314C-4EC9-A61C-51B4D1E8F0DA}">
      <dsp:nvSpPr>
        <dsp:cNvPr id="0" name=""/>
        <dsp:cNvSpPr/>
      </dsp:nvSpPr>
      <dsp:spPr>
        <a:xfrm>
          <a:off x="674" y="0"/>
          <a:ext cx="9997215" cy="637182"/>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fr-FR" sz="1800" u="sng" kern="1200" dirty="0"/>
            <a:t>Activité 1 : Produire des rapports périodiques (bimensuel) sur la situation socio-politique, économique, sécuritaire  des communes d’intervention du projet IGR</a:t>
          </a:r>
        </a:p>
        <a:p>
          <a:pPr marL="0" lvl="0" indent="0" algn="ctr" defTabSz="800100">
            <a:lnSpc>
              <a:spcPct val="90000"/>
            </a:lnSpc>
            <a:spcBef>
              <a:spcPct val="0"/>
            </a:spcBef>
            <a:spcAft>
              <a:spcPct val="35000"/>
            </a:spcAft>
            <a:buNone/>
          </a:pPr>
          <a:endParaRPr lang="en-US" sz="600" kern="1200" dirty="0"/>
        </a:p>
      </dsp:txBody>
      <dsp:txXfrm>
        <a:off x="31779" y="31105"/>
        <a:ext cx="9935005" cy="574972"/>
      </dsp:txXfrm>
    </dsp:sp>
    <dsp:sp modelId="{43C93EF1-4D67-4F29-A57E-D6F1C1DA24FF}">
      <dsp:nvSpPr>
        <dsp:cNvPr id="0" name=""/>
        <dsp:cNvSpPr/>
      </dsp:nvSpPr>
      <dsp:spPr>
        <a:xfrm rot="5400000">
          <a:off x="4359876" y="-1074269"/>
          <a:ext cx="4207520" cy="7846298"/>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622300">
            <a:lnSpc>
              <a:spcPct val="90000"/>
            </a:lnSpc>
            <a:spcBef>
              <a:spcPct val="0"/>
            </a:spcBef>
            <a:spcAft>
              <a:spcPct val="15000"/>
            </a:spcAft>
            <a:buChar char="•"/>
          </a:pPr>
          <a:r>
            <a:rPr lang="fr-FR" sz="1400" kern="1200" dirty="0"/>
            <a:t>Former et accompagner les leaders locaux pour améliorer la gestion participative et inclure les déplacés internes dans les processus décisionnels.
  Soutenir les centres de santé et les écoles pour mieux gérer l'afflux de déplacés internes, avec des campagnes de sensibilisation à la santé publique.
Établir des dialogues entre les autorités locales, les femmes et les jeunes pour discuter des réalités et des opportunités au sein des communes.
Organiser des séances d'éducation sur la promotion de la paix et des mécanismes de résolution pacifique des conflits.
Mettre en place des programmes de formation professionnelle et des fonds de roulement pour aider les femmes et les jeunes à démarrer des activités génératrices de revenus.</a:t>
          </a:r>
          <a:endParaRPr lang="en-US" sz="1400" kern="1200" dirty="0"/>
        </a:p>
        <a:p>
          <a:pPr marL="114300" lvl="1" indent="-114300" algn="just" defTabSz="622300">
            <a:lnSpc>
              <a:spcPct val="90000"/>
            </a:lnSpc>
            <a:spcBef>
              <a:spcPct val="0"/>
            </a:spcBef>
            <a:spcAft>
              <a:spcPct val="15000"/>
            </a:spcAft>
            <a:buChar char="•"/>
          </a:pPr>
          <a:r>
            <a:rPr lang="fr-FR" sz="1400" kern="1200" dirty="0"/>
            <a:t>Organiser des forums pour discuter des enjeux liés à la production minière et favoriser la paix.
Renforcer les capacités des associations sur la désinformation et organiser des sensibilisations sur la cohésion sociale.
Améliorer la collaboration entre les forces de sécurité et la communauté, en formant les forces locales sur les droits humains et la collaboration </a:t>
          </a:r>
          <a:r>
            <a:rPr lang="fr-FR" sz="1400" kern="1200" dirty="0" err="1"/>
            <a:t>civilo</a:t>
          </a:r>
          <a:r>
            <a:rPr lang="fr-FR" sz="1400" kern="1200" dirty="0"/>
            <a:t>-militaire.
</a:t>
          </a:r>
          <a:endParaRPr lang="en-US" sz="1400" kern="1200" dirty="0"/>
        </a:p>
      </dsp:txBody>
      <dsp:txXfrm rot="-5400000">
        <a:off x="2540487" y="950514"/>
        <a:ext cx="7640904" cy="3796732"/>
      </dsp:txXfrm>
    </dsp:sp>
    <dsp:sp modelId="{5A791FFC-FADF-4439-B33C-3672DA7939A6}">
      <dsp:nvSpPr>
        <dsp:cNvPr id="0" name=""/>
        <dsp:cNvSpPr/>
      </dsp:nvSpPr>
      <dsp:spPr>
        <a:xfrm>
          <a:off x="674" y="2286322"/>
          <a:ext cx="2539812" cy="1085551"/>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fr-FR" sz="2000" kern="1200" noProof="0" dirty="0"/>
            <a:t>Principales Recommandations </a:t>
          </a:r>
        </a:p>
      </dsp:txBody>
      <dsp:txXfrm>
        <a:off x="53666" y="2339314"/>
        <a:ext cx="2433828" cy="97956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34401E-314C-4EC9-A61C-51B4D1E8F0DA}">
      <dsp:nvSpPr>
        <dsp:cNvPr id="0" name=""/>
        <dsp:cNvSpPr/>
      </dsp:nvSpPr>
      <dsp:spPr>
        <a:xfrm>
          <a:off x="186709" y="0"/>
          <a:ext cx="9566171" cy="85427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fr-FR" sz="1800" u="sng" kern="1200" dirty="0"/>
            <a:t>Activité 2 : 	Dialogue inclusif sur la désinformation : Comment sortir de l’impasse de la désinformation ?</a:t>
          </a:r>
        </a:p>
        <a:p>
          <a:pPr marL="0" lvl="0" indent="0" algn="ctr" defTabSz="800100">
            <a:lnSpc>
              <a:spcPct val="90000"/>
            </a:lnSpc>
            <a:spcBef>
              <a:spcPct val="0"/>
            </a:spcBef>
            <a:spcAft>
              <a:spcPct val="35000"/>
            </a:spcAft>
            <a:buNone/>
          </a:pPr>
          <a:endParaRPr lang="en-US" sz="600" kern="1200" dirty="0"/>
        </a:p>
      </dsp:txBody>
      <dsp:txXfrm>
        <a:off x="228411" y="41702"/>
        <a:ext cx="9482767" cy="770866"/>
      </dsp:txXfrm>
    </dsp:sp>
    <dsp:sp modelId="{43C93EF1-4D67-4F29-A57E-D6F1C1DA24FF}">
      <dsp:nvSpPr>
        <dsp:cNvPr id="0" name=""/>
        <dsp:cNvSpPr/>
      </dsp:nvSpPr>
      <dsp:spPr>
        <a:xfrm rot="5400000">
          <a:off x="3811818" y="-738071"/>
          <a:ext cx="3945462" cy="7419163"/>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711200">
            <a:lnSpc>
              <a:spcPct val="90000"/>
            </a:lnSpc>
            <a:spcBef>
              <a:spcPct val="0"/>
            </a:spcBef>
            <a:spcAft>
              <a:spcPct val="15000"/>
            </a:spcAft>
            <a:buFont typeface="Wingdings" panose="05000000000000000000" pitchFamily="2" charset="2"/>
            <a:buChar char="q"/>
          </a:pPr>
          <a:r>
            <a:rPr lang="fr-FR" sz="1600" kern="1200" noProof="0" dirty="0"/>
            <a:t>Activité organisée à Fada N’</a:t>
          </a:r>
          <a:r>
            <a:rPr lang="fr-FR" sz="1600" kern="1200" noProof="0" dirty="0" err="1"/>
            <a:t>gourm</a:t>
          </a:r>
          <a:endParaRPr lang="fr-FR" sz="1600" kern="1200" noProof="0" dirty="0"/>
        </a:p>
        <a:p>
          <a:pPr marL="171450" lvl="1" indent="-171450" algn="just" defTabSz="711200">
            <a:lnSpc>
              <a:spcPct val="90000"/>
            </a:lnSpc>
            <a:spcBef>
              <a:spcPct val="0"/>
            </a:spcBef>
            <a:spcAft>
              <a:spcPct val="15000"/>
            </a:spcAft>
            <a:buFont typeface="Arial" panose="020B0604020202020204" pitchFamily="34" charset="0"/>
            <a:buChar char="•"/>
          </a:pPr>
          <a:r>
            <a:rPr lang="fr-FR" sz="1600" kern="1200" noProof="0" dirty="0"/>
            <a:t>Nombre de personnes touchées directement : </a:t>
          </a:r>
          <a:r>
            <a:rPr lang="fr-FR" sz="1600" b="1" kern="1200" noProof="0" dirty="0"/>
            <a:t>147</a:t>
          </a:r>
          <a:r>
            <a:rPr lang="fr-FR" sz="1600" kern="1200" noProof="0" dirty="0"/>
            <a:t> dont </a:t>
          </a:r>
          <a:r>
            <a:rPr lang="fr-FR" sz="1600" b="1" kern="1200" noProof="0" dirty="0"/>
            <a:t>67 femmes et 80 hommes </a:t>
          </a:r>
          <a:r>
            <a:rPr lang="fr-FR" sz="1600" kern="1200" noProof="0" dirty="0"/>
            <a:t>parmi lesquelles </a:t>
          </a:r>
          <a:r>
            <a:rPr lang="fr-FR" sz="1600" b="1" kern="1200" noProof="0" dirty="0"/>
            <a:t>5</a:t>
          </a:r>
          <a:r>
            <a:rPr lang="fr-FR" sz="1600" kern="1200" noProof="0" dirty="0"/>
            <a:t> personnes vivant avec un handicap </a:t>
          </a:r>
        </a:p>
        <a:p>
          <a:pPr marL="171450" lvl="1" indent="-171450" algn="just" defTabSz="711200">
            <a:lnSpc>
              <a:spcPct val="90000"/>
            </a:lnSpc>
            <a:spcBef>
              <a:spcPct val="0"/>
            </a:spcBef>
            <a:spcAft>
              <a:spcPct val="15000"/>
            </a:spcAft>
            <a:buFont typeface="Arial" panose="020B0604020202020204" pitchFamily="34" charset="0"/>
            <a:buChar char="•"/>
          </a:pPr>
          <a:r>
            <a:rPr lang="fr-FR" sz="1600" kern="1200" noProof="0" dirty="0"/>
            <a:t>Nombre de personnes touchées indirectement: sur le site de l’AIB </a:t>
          </a:r>
          <a:r>
            <a:rPr lang="fr-FR" sz="1600" b="1" kern="1200" noProof="0" dirty="0"/>
            <a:t>112 personnes</a:t>
          </a:r>
          <a:r>
            <a:rPr lang="fr-FR" sz="1600" kern="1200" noProof="0" dirty="0"/>
            <a:t>; page </a:t>
          </a:r>
          <a:r>
            <a:rPr lang="fr-FR" sz="1600" kern="1200" noProof="0" dirty="0" err="1"/>
            <a:t>facebook</a:t>
          </a:r>
          <a:r>
            <a:rPr lang="fr-FR" sz="1600" kern="1200" noProof="0" dirty="0"/>
            <a:t> de l’AIB </a:t>
          </a:r>
          <a:r>
            <a:rPr lang="fr-FR" sz="1600" b="1" kern="1200" noProof="0" dirty="0"/>
            <a:t>453 j’aime, 4 commentaires et 3 partages</a:t>
          </a:r>
          <a:r>
            <a:rPr lang="fr-FR" sz="1600" kern="1200" noProof="0" dirty="0"/>
            <a:t>. La radio </a:t>
          </a:r>
          <a:r>
            <a:rPr lang="fr-FR" sz="1600" kern="1200" noProof="0" dirty="0" err="1"/>
            <a:t>red</a:t>
          </a:r>
          <a:r>
            <a:rPr lang="fr-FR" sz="1600" kern="1200" noProof="0" dirty="0"/>
            <a:t> fada  a diffusé une émission sans interaction pendant deux jours. D'abord diffusé les communications le premier jour et le lendemain les questions réponses des participants au dialogue. Selon le directeur de la </a:t>
          </a:r>
          <a:r>
            <a:rPr lang="fr-FR" sz="1600" kern="1200" noProof="0" dirty="0" err="1"/>
            <a:t>radion</a:t>
          </a:r>
          <a:r>
            <a:rPr lang="fr-FR" sz="1600" kern="1200" noProof="0" dirty="0"/>
            <a:t> les personnes touchées sont estimées  à </a:t>
          </a:r>
          <a:r>
            <a:rPr lang="fr-FR" sz="1600" b="1" kern="1200" noProof="0" dirty="0"/>
            <a:t>1700</a:t>
          </a:r>
          <a:r>
            <a:rPr lang="fr-FR" sz="1600" kern="1200" noProof="0" dirty="0"/>
            <a:t>.</a:t>
          </a:r>
        </a:p>
        <a:p>
          <a:pPr marL="171450" lvl="1" indent="-171450" algn="just" defTabSz="711200">
            <a:lnSpc>
              <a:spcPct val="90000"/>
            </a:lnSpc>
            <a:spcBef>
              <a:spcPct val="0"/>
            </a:spcBef>
            <a:spcAft>
              <a:spcPct val="15000"/>
            </a:spcAft>
            <a:buFont typeface="Wingdings" panose="05000000000000000000" pitchFamily="2" charset="2"/>
            <a:buChar char="q"/>
          </a:pPr>
          <a:r>
            <a:rPr lang="fr-FR" sz="1600" kern="1200" noProof="0" dirty="0"/>
            <a:t> Activité à Ouahigouya </a:t>
          </a:r>
        </a:p>
        <a:p>
          <a:pPr marL="171450" lvl="1" indent="-171450" algn="just" defTabSz="711200">
            <a:lnSpc>
              <a:spcPct val="90000"/>
            </a:lnSpc>
            <a:spcBef>
              <a:spcPct val="0"/>
            </a:spcBef>
            <a:spcAft>
              <a:spcPct val="15000"/>
            </a:spcAft>
            <a:buFont typeface="Arial" panose="020B0604020202020204" pitchFamily="34" charset="0"/>
            <a:buChar char="•"/>
          </a:pPr>
          <a:r>
            <a:rPr lang="fr-FR" sz="1600" kern="1200" noProof="0" dirty="0"/>
            <a:t>Nombre de personnes touchées directement : </a:t>
          </a:r>
          <a:r>
            <a:rPr lang="fr-FR" sz="1600" b="1" kern="1200" noProof="0" dirty="0"/>
            <a:t>164</a:t>
          </a:r>
          <a:r>
            <a:rPr lang="fr-FR" sz="1600" kern="1200" noProof="0" dirty="0"/>
            <a:t> dont </a:t>
          </a:r>
          <a:r>
            <a:rPr lang="fr-FR" sz="1600" b="1" kern="1200" noProof="0" dirty="0"/>
            <a:t>87 femmes et 77 hommes </a:t>
          </a:r>
          <a:r>
            <a:rPr lang="fr-FR" sz="1600" kern="1200" noProof="0" dirty="0"/>
            <a:t>parmi lesquelles </a:t>
          </a:r>
          <a:r>
            <a:rPr lang="fr-FR" sz="1600" b="1" kern="1200" noProof="0" dirty="0"/>
            <a:t>5</a:t>
          </a:r>
          <a:r>
            <a:rPr lang="fr-FR" sz="1600" kern="1200" noProof="0" dirty="0"/>
            <a:t> personnes vivant avec un handicap.</a:t>
          </a:r>
        </a:p>
        <a:p>
          <a:pPr marL="171450" lvl="1" indent="-171450" algn="just" defTabSz="711200">
            <a:lnSpc>
              <a:spcPct val="90000"/>
            </a:lnSpc>
            <a:spcBef>
              <a:spcPct val="0"/>
            </a:spcBef>
            <a:spcAft>
              <a:spcPct val="15000"/>
            </a:spcAft>
            <a:buFont typeface="Arial" panose="020B0604020202020204" pitchFamily="34" charset="0"/>
            <a:buChar char="•"/>
          </a:pPr>
          <a:r>
            <a:rPr lang="fr-FR" sz="1600" kern="1200" noProof="0" dirty="0"/>
            <a:t>Nombre de personnes touchées indirectement : </a:t>
          </a:r>
          <a:r>
            <a:rPr lang="fr-FR" sz="1600" b="1" kern="1200" noProof="0" dirty="0"/>
            <a:t>272 personnes </a:t>
          </a:r>
          <a:r>
            <a:rPr lang="fr-FR" sz="1600" kern="1200" noProof="0" dirty="0"/>
            <a:t>sur la page </a:t>
          </a:r>
          <a:r>
            <a:rPr lang="fr-FR" sz="1600" kern="1200" noProof="0" dirty="0" err="1"/>
            <a:t>facebook</a:t>
          </a:r>
          <a:r>
            <a:rPr lang="fr-FR" sz="1600" kern="1200" noProof="0" dirty="0"/>
            <a:t> de </a:t>
          </a:r>
          <a:r>
            <a:rPr lang="fr-FR" sz="1600" kern="1200" noProof="0" dirty="0" err="1"/>
            <a:t>Educmédias</a:t>
          </a:r>
          <a:r>
            <a:rPr lang="fr-FR" sz="1600" kern="1200" noProof="0" dirty="0"/>
            <a:t>. La radio la voix du paysan n’a pas pu nous livré des informations pour le moment.</a:t>
          </a:r>
        </a:p>
        <a:p>
          <a:pPr marL="171450" lvl="1" indent="-171450" algn="just" defTabSz="711200">
            <a:lnSpc>
              <a:spcPct val="90000"/>
            </a:lnSpc>
            <a:spcBef>
              <a:spcPct val="0"/>
            </a:spcBef>
            <a:spcAft>
              <a:spcPct val="15000"/>
            </a:spcAft>
            <a:buFont typeface="Wingdings" panose="05000000000000000000" pitchFamily="2" charset="2"/>
            <a:buChar char="q"/>
          </a:pPr>
          <a:r>
            <a:rPr lang="fr-FR" sz="1600" kern="1200" noProof="0" dirty="0"/>
            <a:t> Au total </a:t>
          </a:r>
          <a:r>
            <a:rPr lang="fr-FR" sz="1600" b="1" kern="1200" noProof="0" dirty="0"/>
            <a:t>311 personnes dont 154 femmes et 157 hommes </a:t>
          </a:r>
          <a:r>
            <a:rPr lang="fr-FR" sz="1600" kern="1200" noProof="0" dirty="0"/>
            <a:t>ont été touchées directement et </a:t>
          </a:r>
          <a:r>
            <a:rPr lang="fr-FR" sz="1600" b="1" kern="1200" noProof="0" dirty="0"/>
            <a:t>2537 personnes </a:t>
          </a:r>
          <a:r>
            <a:rPr lang="fr-FR" sz="1600" kern="1200" noProof="0" dirty="0"/>
            <a:t>indirectement.</a:t>
          </a:r>
        </a:p>
      </dsp:txBody>
      <dsp:txXfrm rot="-5400000">
        <a:off x="2074968" y="1191381"/>
        <a:ext cx="7226561" cy="3560258"/>
      </dsp:txXfrm>
    </dsp:sp>
    <dsp:sp modelId="{5A791FFC-FADF-4439-B33C-3672DA7939A6}">
      <dsp:nvSpPr>
        <dsp:cNvPr id="0" name=""/>
        <dsp:cNvSpPr/>
      </dsp:nvSpPr>
      <dsp:spPr>
        <a:xfrm>
          <a:off x="186709" y="2006084"/>
          <a:ext cx="1888258" cy="1877809"/>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fr-FR" sz="2500" kern="1200" noProof="0" dirty="0"/>
            <a:t> Deux activités organisées sur 6</a:t>
          </a:r>
        </a:p>
      </dsp:txBody>
      <dsp:txXfrm>
        <a:off x="278376" y="2097751"/>
        <a:ext cx="1704924" cy="169447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C93EF1-4D67-4F29-A57E-D6F1C1DA24FF}">
      <dsp:nvSpPr>
        <dsp:cNvPr id="0" name=""/>
        <dsp:cNvSpPr/>
      </dsp:nvSpPr>
      <dsp:spPr>
        <a:xfrm rot="5400000">
          <a:off x="2699205" y="-2265105"/>
          <a:ext cx="4975184" cy="9505395"/>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622300">
            <a:lnSpc>
              <a:spcPct val="90000"/>
            </a:lnSpc>
            <a:spcBef>
              <a:spcPct val="0"/>
            </a:spcBef>
            <a:spcAft>
              <a:spcPct val="15000"/>
            </a:spcAft>
            <a:buFont typeface="Wingdings" panose="05000000000000000000" pitchFamily="2" charset="2"/>
            <a:buChar char="q"/>
          </a:pPr>
          <a:r>
            <a:rPr lang="fr-FR" sz="1400" kern="1200" noProof="0" dirty="0"/>
            <a:t> </a:t>
          </a:r>
          <a:r>
            <a:rPr lang="fr-FR" sz="1600" b="1" kern="1200" noProof="0" dirty="0"/>
            <a:t>Compréhension Améliorée </a:t>
          </a:r>
          <a:r>
            <a:rPr lang="fr-FR" sz="1600" kern="1200" noProof="0" dirty="0"/>
            <a:t>: Les participants ont exprimé une meilleure compréhension des mécanismes de la désinformation, avec des témoignages directs, comme celui d'un participant qui a souligné l'importance de la formation face aux informations diffusées par les influenceurs.</a:t>
          </a:r>
        </a:p>
        <a:p>
          <a:pPr marL="171450" lvl="1" indent="-171450" algn="just" defTabSz="711200">
            <a:lnSpc>
              <a:spcPct val="90000"/>
            </a:lnSpc>
            <a:spcBef>
              <a:spcPct val="0"/>
            </a:spcBef>
            <a:spcAft>
              <a:spcPct val="15000"/>
            </a:spcAft>
            <a:buFont typeface="Wingdings" panose="05000000000000000000" pitchFamily="2" charset="2"/>
            <a:buChar char="q"/>
          </a:pPr>
          <a:r>
            <a:rPr lang="fr-FR" sz="1600" b="1" kern="1200" noProof="0" dirty="0"/>
            <a:t>Renforcement des Compétences</a:t>
          </a:r>
          <a:r>
            <a:rPr lang="fr-FR" sz="1600" kern="1200" noProof="0" dirty="0"/>
            <a:t> : Les participants ont acquis des compétences pratiques en vérification des faits, utilisant des outils comme Google Lens, avec l'intention de les appliquer dans leur vie quotidienne. Les participants se sont exercés au fact-checking, qui consiste à vérifier l’exactitude, l’authenticité et la pertinence d’une information véhiculée. Pour le président du club de l’Organisation des Nations Unies pour la science et la culture (UNESCO) de Fada N’Gourma, </a:t>
          </a:r>
          <a:r>
            <a:rPr lang="fr-FR" sz="1600" kern="1200" noProof="0" dirty="0" err="1"/>
            <a:t>Hamtandi</a:t>
          </a:r>
          <a:r>
            <a:rPr lang="fr-FR" sz="1600" kern="1200" noProof="0" dirty="0"/>
            <a:t> </a:t>
          </a:r>
          <a:r>
            <a:rPr lang="fr-FR" sz="1600" kern="1200" noProof="0" dirty="0" err="1"/>
            <a:t>Elysé</a:t>
          </a:r>
          <a:r>
            <a:rPr lang="fr-FR" sz="1600" kern="1200" noProof="0" dirty="0"/>
            <a:t> </a:t>
          </a:r>
          <a:r>
            <a:rPr lang="fr-FR" sz="1600" kern="1200" noProof="0" dirty="0" err="1"/>
            <a:t>Ouoba</a:t>
          </a:r>
          <a:r>
            <a:rPr lang="fr-FR" sz="1600" kern="1200" noProof="0" dirty="0"/>
            <a:t>, ce procédé qu’il méconnaissait lui permettra désormais de distinguer les informations vraies des fausses.</a:t>
          </a:r>
        </a:p>
        <a:p>
          <a:pPr marL="171450" lvl="1" indent="-171450" algn="just" defTabSz="711200">
            <a:lnSpc>
              <a:spcPct val="90000"/>
            </a:lnSpc>
            <a:spcBef>
              <a:spcPct val="0"/>
            </a:spcBef>
            <a:spcAft>
              <a:spcPct val="15000"/>
            </a:spcAft>
            <a:buFont typeface="Wingdings" panose="05000000000000000000" pitchFamily="2" charset="2"/>
            <a:buChar char="q"/>
          </a:pPr>
          <a:r>
            <a:rPr lang="fr-FR" sz="1600" kern="1200" noProof="0" dirty="0"/>
            <a:t> </a:t>
          </a:r>
          <a:r>
            <a:rPr lang="fr-FR" sz="1600" b="1" kern="1200" noProof="0" dirty="0"/>
            <a:t>Contribution à la prise de conscience du phénomène par les jeunes </a:t>
          </a:r>
          <a:r>
            <a:rPr lang="fr-FR" sz="1600" kern="1200" noProof="0" dirty="0"/>
            <a:t>:  Un participant à Ouahigouya a pris un engagement solennel devant tous les participants d’être un ambassadeur de la paix et de sensibilisation sur les méfaits des fakes news et de la désinformation</a:t>
          </a:r>
        </a:p>
        <a:p>
          <a:pPr marL="171450" lvl="1" indent="-171450" algn="just" defTabSz="711200">
            <a:lnSpc>
              <a:spcPct val="90000"/>
            </a:lnSpc>
            <a:spcBef>
              <a:spcPct val="0"/>
            </a:spcBef>
            <a:spcAft>
              <a:spcPct val="15000"/>
            </a:spcAft>
            <a:buFont typeface="Wingdings" panose="05000000000000000000" pitchFamily="2" charset="2"/>
            <a:buChar char="q"/>
          </a:pPr>
          <a:r>
            <a:rPr lang="fr-FR" sz="1600" b="1" kern="1200" noProof="0" dirty="0"/>
            <a:t>Échanges d'idées </a:t>
          </a:r>
          <a:r>
            <a:rPr lang="fr-FR" sz="1600" kern="1200" noProof="0" dirty="0"/>
            <a:t>: Les discussions ont mené à des propositions d'initiatives communautaires, telles que des séances d'information dans les écoles.</a:t>
          </a:r>
        </a:p>
        <a:p>
          <a:pPr marL="171450" lvl="1" indent="-171450" algn="just" defTabSz="711200">
            <a:lnSpc>
              <a:spcPct val="90000"/>
            </a:lnSpc>
            <a:spcBef>
              <a:spcPct val="0"/>
            </a:spcBef>
            <a:spcAft>
              <a:spcPct val="15000"/>
            </a:spcAft>
            <a:buFont typeface="Wingdings" panose="05000000000000000000" pitchFamily="2" charset="2"/>
            <a:buChar char="q"/>
          </a:pPr>
          <a:r>
            <a:rPr lang="fr-FR" sz="1600" b="1" kern="1200" noProof="0" dirty="0"/>
            <a:t>Couverture médiatique </a:t>
          </a:r>
          <a:r>
            <a:rPr lang="fr-FR" sz="1600" kern="1200" noProof="0" dirty="0"/>
            <a:t>: Les activités sont couvertes par la presse écrite et la radio (la radio Red Fada et la voix du paysan à Ouahigouya,  l'Agence d’information burkinabé (AIB) à Fada et </a:t>
          </a:r>
          <a:r>
            <a:rPr lang="fr-FR" sz="1600" kern="1200" noProof="0" dirty="0" err="1"/>
            <a:t>Educmédias</a:t>
          </a:r>
          <a:r>
            <a:rPr lang="fr-FR" sz="1600" kern="1200" noProof="0" dirty="0"/>
            <a:t> à Ouahigouya), atteignant ainsi un public plus large.</a:t>
          </a:r>
        </a:p>
        <a:p>
          <a:pPr marL="114300" lvl="1" indent="-114300" algn="just" defTabSz="622300">
            <a:lnSpc>
              <a:spcPct val="90000"/>
            </a:lnSpc>
            <a:spcBef>
              <a:spcPct val="0"/>
            </a:spcBef>
            <a:spcAft>
              <a:spcPct val="15000"/>
            </a:spcAft>
            <a:buFont typeface="Wingdings" panose="05000000000000000000" pitchFamily="2" charset="2"/>
            <a:buChar char="q"/>
          </a:pPr>
          <a:endParaRPr lang="fr-FR" sz="1400" kern="1200" noProof="0" dirty="0"/>
        </a:p>
      </dsp:txBody>
      <dsp:txXfrm rot="-5400000">
        <a:off x="434100" y="242868"/>
        <a:ext cx="9262527" cy="4489448"/>
      </dsp:txXfrm>
    </dsp:sp>
    <dsp:sp modelId="{5A791FFC-FADF-4439-B33C-3672DA7939A6}">
      <dsp:nvSpPr>
        <dsp:cNvPr id="0" name=""/>
        <dsp:cNvSpPr/>
      </dsp:nvSpPr>
      <dsp:spPr>
        <a:xfrm flipH="1">
          <a:off x="0" y="0"/>
          <a:ext cx="434004" cy="45741"/>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050" tIns="9525" rIns="19050" bIns="9525" numCol="1" spcCol="1270" anchor="ctr" anchorCtr="0">
          <a:noAutofit/>
        </a:bodyPr>
        <a:lstStyle/>
        <a:p>
          <a:pPr marL="0" lvl="0" indent="0" algn="ctr" defTabSz="222250">
            <a:lnSpc>
              <a:spcPct val="90000"/>
            </a:lnSpc>
            <a:spcBef>
              <a:spcPct val="0"/>
            </a:spcBef>
            <a:spcAft>
              <a:spcPct val="35000"/>
            </a:spcAft>
            <a:buNone/>
          </a:pPr>
          <a:r>
            <a:rPr lang="fr-FR" sz="500" kern="1200" noProof="0" dirty="0"/>
            <a:t>  </a:t>
          </a:r>
        </a:p>
      </dsp:txBody>
      <dsp:txXfrm>
        <a:off x="2233" y="2233"/>
        <a:ext cx="429538" cy="4127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C93EF1-4D67-4F29-A57E-D6F1C1DA24FF}">
      <dsp:nvSpPr>
        <dsp:cNvPr id="0" name=""/>
        <dsp:cNvSpPr/>
      </dsp:nvSpPr>
      <dsp:spPr>
        <a:xfrm rot="5400000">
          <a:off x="2470846" y="-2105614"/>
          <a:ext cx="3786176" cy="7997405"/>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622300">
            <a:lnSpc>
              <a:spcPct val="90000"/>
            </a:lnSpc>
            <a:spcBef>
              <a:spcPct val="0"/>
            </a:spcBef>
            <a:spcAft>
              <a:spcPct val="15000"/>
            </a:spcAft>
            <a:buFont typeface="Wingdings" panose="05000000000000000000" pitchFamily="2" charset="2"/>
            <a:buChar char="q"/>
          </a:pPr>
          <a:r>
            <a:rPr lang="fr-FR" sz="1400" kern="1200" noProof="0" dirty="0"/>
            <a:t> </a:t>
          </a:r>
          <a:r>
            <a:rPr lang="fr-FR" sz="1600" b="1" kern="1200" noProof="0" dirty="0"/>
            <a:t> Disponibilité des OSC membres : </a:t>
          </a:r>
          <a:endParaRPr lang="fr-FR" sz="1600" kern="1200" noProof="0" dirty="0"/>
        </a:p>
        <a:p>
          <a:pPr marL="171450" lvl="1" indent="-171450" algn="just" defTabSz="711200">
            <a:lnSpc>
              <a:spcPct val="90000"/>
            </a:lnSpc>
            <a:spcBef>
              <a:spcPct val="0"/>
            </a:spcBef>
            <a:spcAft>
              <a:spcPct val="15000"/>
            </a:spcAft>
            <a:buFont typeface="Arial" panose="020B0604020202020204" pitchFamily="34" charset="0"/>
            <a:buChar char="•"/>
          </a:pPr>
          <a:r>
            <a:rPr lang="fr-FR" sz="1600" kern="1200" noProof="0" dirty="0"/>
            <a:t>Accompagnement de Fasocheck par rapport à la formation </a:t>
          </a:r>
        </a:p>
        <a:p>
          <a:pPr marL="171450" lvl="1" indent="-171450" algn="just" defTabSz="711200">
            <a:lnSpc>
              <a:spcPct val="90000"/>
            </a:lnSpc>
            <a:spcBef>
              <a:spcPct val="0"/>
            </a:spcBef>
            <a:spcAft>
              <a:spcPct val="15000"/>
            </a:spcAft>
            <a:buFont typeface="Arial" panose="020B0604020202020204" pitchFamily="34" charset="0"/>
            <a:buChar char="•"/>
          </a:pPr>
          <a:r>
            <a:rPr lang="fr-FR" sz="1600" kern="1200" noProof="0" dirty="0"/>
            <a:t>Accompagnement de UNALFA pour l’identification de la presse en ligne et les radios. Cet accompagnement a permis de négocier les prix des prestations pour la couverture médiatique. </a:t>
          </a:r>
        </a:p>
        <a:p>
          <a:pPr marL="171450" lvl="1" indent="-171450" algn="just" defTabSz="711200">
            <a:lnSpc>
              <a:spcPct val="90000"/>
            </a:lnSpc>
            <a:spcBef>
              <a:spcPct val="0"/>
            </a:spcBef>
            <a:spcAft>
              <a:spcPct val="15000"/>
            </a:spcAft>
            <a:buFont typeface="Wingdings" panose="05000000000000000000" pitchFamily="2" charset="2"/>
            <a:buChar char="q"/>
          </a:pPr>
          <a:r>
            <a:rPr lang="fr-FR" sz="1600" b="1" kern="1200" noProof="0" dirty="0"/>
            <a:t>Accompagnement de IGR</a:t>
          </a:r>
        </a:p>
        <a:p>
          <a:pPr marL="171450" lvl="1" indent="-171450" algn="just" defTabSz="711200">
            <a:lnSpc>
              <a:spcPct val="90000"/>
            </a:lnSpc>
            <a:spcBef>
              <a:spcPct val="0"/>
            </a:spcBef>
            <a:spcAft>
              <a:spcPct val="15000"/>
            </a:spcAft>
            <a:buFont typeface="Arial" panose="020B0604020202020204" pitchFamily="34" charset="0"/>
            <a:buChar char="•"/>
          </a:pPr>
          <a:r>
            <a:rPr lang="fr-FR" sz="1600" kern="1200" noProof="0" dirty="0"/>
            <a:t>Disponibilité des acteurs terrains de IGR pour nous accompagner dans la mise en œuvre des activités et les conseils de l’équipe pour l’amélioration des rapports. Cet accompagnement nous aide à corrigés nos livrables.</a:t>
          </a:r>
        </a:p>
      </dsp:txBody>
      <dsp:txXfrm rot="-5400000">
        <a:off x="365232" y="184826"/>
        <a:ext cx="7812579" cy="3416524"/>
      </dsp:txXfrm>
    </dsp:sp>
    <dsp:sp modelId="{5A791FFC-FADF-4439-B33C-3672DA7939A6}">
      <dsp:nvSpPr>
        <dsp:cNvPr id="0" name=""/>
        <dsp:cNvSpPr/>
      </dsp:nvSpPr>
      <dsp:spPr>
        <a:xfrm flipH="1">
          <a:off x="0" y="0"/>
          <a:ext cx="365151" cy="34809"/>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050" tIns="9525" rIns="19050" bIns="9525" numCol="1" spcCol="1270" anchor="ctr" anchorCtr="0">
          <a:noAutofit/>
        </a:bodyPr>
        <a:lstStyle/>
        <a:p>
          <a:pPr marL="0" lvl="0" indent="0" algn="ctr" defTabSz="222250">
            <a:lnSpc>
              <a:spcPct val="90000"/>
            </a:lnSpc>
            <a:spcBef>
              <a:spcPct val="0"/>
            </a:spcBef>
            <a:spcAft>
              <a:spcPct val="35000"/>
            </a:spcAft>
            <a:buNone/>
          </a:pPr>
          <a:r>
            <a:rPr lang="fr-FR" sz="500" kern="1200" noProof="0" dirty="0"/>
            <a:t>  </a:t>
          </a:r>
        </a:p>
      </dsp:txBody>
      <dsp:txXfrm>
        <a:off x="1699" y="1699"/>
        <a:ext cx="361753" cy="3141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C93EF1-4D67-4F29-A57E-D6F1C1DA24FF}">
      <dsp:nvSpPr>
        <dsp:cNvPr id="0" name=""/>
        <dsp:cNvSpPr/>
      </dsp:nvSpPr>
      <dsp:spPr>
        <a:xfrm rot="5400000">
          <a:off x="3414085" y="-3153604"/>
          <a:ext cx="2096735" cy="8514939"/>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800100">
            <a:lnSpc>
              <a:spcPct val="90000"/>
            </a:lnSpc>
            <a:spcBef>
              <a:spcPct val="0"/>
            </a:spcBef>
            <a:spcAft>
              <a:spcPct val="15000"/>
            </a:spcAft>
            <a:buFont typeface="Wingdings" panose="05000000000000000000" pitchFamily="2" charset="2"/>
            <a:buChar char="q"/>
          </a:pPr>
          <a:r>
            <a:rPr lang="fr-FR" sz="1800" kern="1200" noProof="0" dirty="0"/>
            <a:t>Démarrage tardif du projet; </a:t>
          </a:r>
        </a:p>
        <a:p>
          <a:pPr marL="171450" lvl="1" indent="-171450" algn="just" defTabSz="800100">
            <a:lnSpc>
              <a:spcPct val="90000"/>
            </a:lnSpc>
            <a:spcBef>
              <a:spcPct val="0"/>
            </a:spcBef>
            <a:spcAft>
              <a:spcPct val="15000"/>
            </a:spcAft>
            <a:buFont typeface="Wingdings" panose="05000000000000000000" pitchFamily="2" charset="2"/>
            <a:buChar char="q"/>
          </a:pPr>
          <a:r>
            <a:rPr lang="fr-FR" sz="1800" kern="1200" noProof="0" dirty="0"/>
            <a:t> Le renseignement de la fiche du profil du participant fut une rude tâche à la première activité compte tenu du fait que c’était notre première fois de le faire; </a:t>
          </a:r>
          <a:r>
            <a:rPr lang="fr-FR" sz="1800" b="1" kern="1200" noProof="0" dirty="0"/>
            <a:t> </a:t>
          </a:r>
          <a:endParaRPr lang="fr-FR" sz="1800" kern="1200" noProof="0" dirty="0"/>
        </a:p>
        <a:p>
          <a:pPr marL="114300" lvl="1" indent="-114300" algn="just" defTabSz="622300">
            <a:lnSpc>
              <a:spcPct val="90000"/>
            </a:lnSpc>
            <a:spcBef>
              <a:spcPct val="0"/>
            </a:spcBef>
            <a:spcAft>
              <a:spcPct val="15000"/>
            </a:spcAft>
            <a:buFont typeface="Wingdings" panose="05000000000000000000" pitchFamily="2" charset="2"/>
            <a:buChar char="q"/>
          </a:pPr>
          <a:endParaRPr lang="fr-FR" sz="1400" kern="1200" noProof="0" dirty="0"/>
        </a:p>
      </dsp:txBody>
      <dsp:txXfrm rot="-5400000">
        <a:off x="204983" y="157852"/>
        <a:ext cx="8412585" cy="1892027"/>
      </dsp:txXfrm>
    </dsp:sp>
    <dsp:sp modelId="{5A791FFC-FADF-4439-B33C-3672DA7939A6}">
      <dsp:nvSpPr>
        <dsp:cNvPr id="0" name=""/>
        <dsp:cNvSpPr/>
      </dsp:nvSpPr>
      <dsp:spPr>
        <a:xfrm flipH="1">
          <a:off x="0" y="0"/>
          <a:ext cx="388781" cy="27564"/>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050" tIns="9525" rIns="19050" bIns="9525" numCol="1" spcCol="1270" anchor="ctr" anchorCtr="0">
          <a:noAutofit/>
        </a:bodyPr>
        <a:lstStyle/>
        <a:p>
          <a:pPr marL="0" lvl="0" indent="0" algn="ctr" defTabSz="222250">
            <a:lnSpc>
              <a:spcPct val="90000"/>
            </a:lnSpc>
            <a:spcBef>
              <a:spcPct val="0"/>
            </a:spcBef>
            <a:spcAft>
              <a:spcPct val="35000"/>
            </a:spcAft>
            <a:buNone/>
          </a:pPr>
          <a:r>
            <a:rPr lang="fr-FR" sz="500" kern="1200" noProof="0" dirty="0"/>
            <a:t>  </a:t>
          </a:r>
        </a:p>
      </dsp:txBody>
      <dsp:txXfrm>
        <a:off x="1346" y="1346"/>
        <a:ext cx="386089" cy="2487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C93EF1-4D67-4F29-A57E-D6F1C1DA24FF}">
      <dsp:nvSpPr>
        <dsp:cNvPr id="0" name=""/>
        <dsp:cNvSpPr/>
      </dsp:nvSpPr>
      <dsp:spPr>
        <a:xfrm rot="5400000">
          <a:off x="2713018" y="-2476058"/>
          <a:ext cx="3226684" cy="8477393"/>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711200">
            <a:lnSpc>
              <a:spcPct val="90000"/>
            </a:lnSpc>
            <a:spcBef>
              <a:spcPct val="0"/>
            </a:spcBef>
            <a:spcAft>
              <a:spcPct val="15000"/>
            </a:spcAft>
            <a:buFont typeface="Wingdings" panose="05000000000000000000" pitchFamily="2" charset="2"/>
            <a:buNone/>
          </a:pPr>
          <a:r>
            <a:rPr lang="fr-FR" sz="1600" kern="1200" noProof="0" dirty="0"/>
            <a:t> </a:t>
          </a:r>
        </a:p>
        <a:p>
          <a:pPr marL="171450" lvl="1" indent="-171450" algn="just" defTabSz="711200">
            <a:lnSpc>
              <a:spcPct val="90000"/>
            </a:lnSpc>
            <a:spcBef>
              <a:spcPct val="0"/>
            </a:spcBef>
            <a:spcAft>
              <a:spcPct val="15000"/>
            </a:spcAft>
            <a:buFont typeface="Wingdings" panose="05000000000000000000" pitchFamily="2" charset="2"/>
            <a:buChar char="q"/>
          </a:pPr>
          <a:r>
            <a:rPr lang="fr-FR" sz="1600" kern="1200" noProof="0" dirty="0"/>
            <a:t>Il est essentiel de prendre en compte les mouvements de veille citoyenne dans la mise en œuvre de nos activités. Nos rapports et nos interventions sur le terrain ont révélé que ces groupes sont souvent de grands consommateurs de fausses informations. En raison de leur méconnaissance, ils contribuent à la diffusion de fausses nouvelles et à la propagation de discours de haine au sein de leurs communautés. Nous prévoyons donc d'inclure ces mouvements dans nos efforts de sensibilisation sur les fake news et la désinformation, que ce soit dans le cadre de ce projet ou d'autres initiatives.</a:t>
          </a:r>
        </a:p>
        <a:p>
          <a:pPr marL="171450" lvl="1" indent="-171450" algn="just" defTabSz="711200">
            <a:lnSpc>
              <a:spcPct val="90000"/>
            </a:lnSpc>
            <a:spcBef>
              <a:spcPct val="0"/>
            </a:spcBef>
            <a:spcAft>
              <a:spcPct val="15000"/>
            </a:spcAft>
            <a:buFont typeface="Wingdings" panose="05000000000000000000" pitchFamily="2" charset="2"/>
            <a:buChar char="q"/>
          </a:pPr>
          <a:r>
            <a:rPr lang="fr-FR" sz="1600" kern="1200" noProof="0" dirty="0"/>
            <a:t> De plus, les données recueillies dans nos rapports périodiques nous permettront d'identifier et de prendre en compte certaines insuffisances constatées dans la formulation de nos futurs projets.</a:t>
          </a:r>
        </a:p>
      </dsp:txBody>
      <dsp:txXfrm rot="-5400000">
        <a:off x="87664" y="306810"/>
        <a:ext cx="8319879" cy="2911656"/>
      </dsp:txXfrm>
    </dsp:sp>
    <dsp:sp modelId="{5A791FFC-FADF-4439-B33C-3672DA7939A6}">
      <dsp:nvSpPr>
        <dsp:cNvPr id="0" name=""/>
        <dsp:cNvSpPr/>
      </dsp:nvSpPr>
      <dsp:spPr>
        <a:xfrm flipH="1">
          <a:off x="0" y="0"/>
          <a:ext cx="84732" cy="36784"/>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050" tIns="9525" rIns="19050" bIns="9525" numCol="1" spcCol="1270" anchor="ctr" anchorCtr="0">
          <a:noAutofit/>
        </a:bodyPr>
        <a:lstStyle/>
        <a:p>
          <a:pPr marL="0" lvl="0" indent="0" algn="ctr" defTabSz="222250">
            <a:lnSpc>
              <a:spcPct val="90000"/>
            </a:lnSpc>
            <a:spcBef>
              <a:spcPct val="0"/>
            </a:spcBef>
            <a:spcAft>
              <a:spcPct val="35000"/>
            </a:spcAft>
            <a:buNone/>
          </a:pPr>
          <a:r>
            <a:rPr lang="fr-FR" sz="500" kern="1200" noProof="0" dirty="0"/>
            <a:t>  </a:t>
          </a:r>
        </a:p>
      </dsp:txBody>
      <dsp:txXfrm>
        <a:off x="1796" y="1796"/>
        <a:ext cx="81140" cy="33192"/>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A385C458-973F-4CD6-9355-6DE70B8A0D6C}" type="datetime1">
              <a:rPr lang="fr-FR" smtClean="0"/>
              <a:t>08/10/2024</a:t>
            </a:fld>
            <a:endParaRPr lang="fr-FR"/>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402BA2C8-71FC-43D0-BD87-0547616971FA}" type="slidenum">
              <a:rPr lang="fr-FR"/>
              <a:t>‹N°›</a:t>
            </a:fld>
            <a:endParaRPr lang="fr-FR"/>
          </a:p>
        </p:txBody>
      </p:sp>
    </p:spTree>
    <p:extLst>
      <p:ext uri="{BB962C8B-B14F-4D97-AF65-F5344CB8AC3E}">
        <p14:creationId xmlns:p14="http://schemas.microsoft.com/office/powerpoint/2010/main" val="372921363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noProof="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7A2D3765-E299-4A54-8DAF-40715993522A}" type="datetime1">
              <a:rPr lang="fr-FR" noProof="0" smtClean="0"/>
              <a:t>08/10/2024</a:t>
            </a:fld>
            <a:endParaRPr lang="fr-FR" noProof="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fr-FR" noProof="0"/>
          </a:p>
        </p:txBody>
      </p:sp>
      <p:sp>
        <p:nvSpPr>
          <p:cNvPr id="5" name="Espace réservé des commentaires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lang="fr-FR" dirty="0"/>
              <a:t>Modifier les styles du texte du masque</a:t>
            </a:r>
          </a:p>
          <a:p>
            <a:pPr lvl="1" rtl="0"/>
            <a:r>
              <a:rPr lang="fr-FR" noProof="0" dirty="0"/>
              <a:t>Deuxième niveau</a:t>
            </a:r>
          </a:p>
          <a:p>
            <a:pPr lvl="2" rtl="0"/>
            <a:r>
              <a:rPr lang="fr-FR" noProof="0" dirty="0"/>
              <a:t>Troisième niveau</a:t>
            </a:r>
          </a:p>
          <a:p>
            <a:pPr lvl="3" rtl="0"/>
            <a:r>
              <a:rPr lang="fr-FR" noProof="0" dirty="0"/>
              <a:t>Quatrième niveau</a:t>
            </a:r>
          </a:p>
          <a:p>
            <a:pPr lvl="4" rtl="0"/>
            <a:r>
              <a:rPr lang="fr-FR" noProof="0" dirty="0"/>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noProof="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6539446-6953-447E-A4E3-E7CFBF870046}" type="slidenum">
              <a:rPr lang="fr-FR" noProof="0"/>
              <a:t>‹N°›</a:t>
            </a:fld>
            <a:endParaRPr lang="fr-FR" noProof="0"/>
          </a:p>
        </p:txBody>
      </p:sp>
    </p:spTree>
    <p:extLst>
      <p:ext uri="{BB962C8B-B14F-4D97-AF65-F5344CB8AC3E}">
        <p14:creationId xmlns:p14="http://schemas.microsoft.com/office/powerpoint/2010/main" val="142392923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C6539446-6953-447E-A4E3-E7CFBF870046}" type="slidenum">
              <a:rPr lang="fr-FR" smtClean="0"/>
              <a:t>1</a:t>
            </a:fld>
            <a:endParaRPr lang="fr-FR"/>
          </a:p>
        </p:txBody>
      </p:sp>
    </p:spTree>
    <p:extLst>
      <p:ext uri="{BB962C8B-B14F-4D97-AF65-F5344CB8AC3E}">
        <p14:creationId xmlns:p14="http://schemas.microsoft.com/office/powerpoint/2010/main" val="34406558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C6539446-6953-447E-A4E3-E7CFBF870046}" type="slidenum">
              <a:rPr lang="fr-FR" smtClean="0"/>
              <a:t>2</a:t>
            </a:fld>
            <a:endParaRPr lang="fr-FR"/>
          </a:p>
        </p:txBody>
      </p:sp>
    </p:spTree>
    <p:extLst>
      <p:ext uri="{BB962C8B-B14F-4D97-AF65-F5344CB8AC3E}">
        <p14:creationId xmlns:p14="http://schemas.microsoft.com/office/powerpoint/2010/main" val="11079962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539446-6953-447E-A4E3-E7CFBF870046}" type="slidenum">
              <a:rPr kumimoji="0" lang="fr-FR" sz="1200" b="0" i="0" u="none" strike="noStrike" kern="1200" cap="none" spc="0" normalizeH="0" baseline="0" noProof="0" smtClean="0">
                <a:ln>
                  <a:noFill/>
                </a:ln>
                <a:solidFill>
                  <a:prstClr val="black"/>
                </a:solidFill>
                <a:effectLst/>
                <a:uLnTx/>
                <a:uFillTx/>
                <a:latin typeface="Georg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fr-FR" sz="1200" b="0" i="0" u="none" strike="noStrike" kern="1200" cap="none" spc="0" normalizeH="0" baseline="0" noProof="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991127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eau3"/>
          <p:cNvSpPr/>
          <p:nvPr/>
        </p:nvSpPr>
        <p:spPr bwMode="gray">
          <a:xfrm>
            <a:off x="2552" y="5243129"/>
            <a:ext cx="12188952" cy="1614871"/>
          </a:xfrm>
          <a:prstGeom prst="rect">
            <a:avLst/>
          </a:prstGeom>
          <a:gradFill>
            <a:gsLst>
              <a:gs pos="833">
                <a:schemeClr val="accent2">
                  <a:lumMod val="60000"/>
                  <a:lumOff val="40000"/>
                  <a:alpha val="38000"/>
                </a:schemeClr>
              </a:gs>
              <a:gs pos="23000">
                <a:schemeClr val="accent2">
                  <a:lumMod val="60000"/>
                  <a:lumOff val="40000"/>
                </a:schemeClr>
              </a:gs>
              <a:gs pos="100000">
                <a:schemeClr val="accent2">
                  <a:lumMod val="20000"/>
                  <a:lumOff val="80000"/>
                  <a:alpha val="89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5" name="ciel"/>
          <p:cNvSpPr/>
          <p:nvPr/>
        </p:nvSpPr>
        <p:spPr bwMode="white">
          <a:xfrm>
            <a:off x="2552" y="0"/>
            <a:ext cx="12188952" cy="5334000"/>
          </a:xfrm>
          <a:prstGeom prst="rect">
            <a:avLst/>
          </a:prstGeom>
          <a:gradFill>
            <a:gsLst>
              <a:gs pos="0">
                <a:schemeClr val="accent2">
                  <a:lumMod val="60000"/>
                  <a:lumOff val="40000"/>
                  <a:alpha val="80000"/>
                </a:schemeClr>
              </a:gs>
              <a:gs pos="99000">
                <a:schemeClr val="accent2">
                  <a:lumMod val="20000"/>
                  <a:lumOff val="80000"/>
                  <a:alpha val="6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pic>
        <p:nvPicPr>
          <p:cNvPr id="6" name="eau2"/>
          <p:cNvPicPr>
            <a:picLocks noChangeAspect="1"/>
          </p:cNvPicPr>
          <p:nvPr/>
        </p:nvPicPr>
        <p:blipFill rotWithShape="1">
          <a:blip r:embed="rId2" cstate="print">
            <a:extLst>
              <a:ext uri="{28A0092B-C50C-407E-A947-70E740481C1C}">
                <a14:useLocalDpi xmlns:a14="http://schemas.microsoft.com/office/drawing/2010/main" val="0"/>
              </a:ext>
            </a:extLst>
          </a:blip>
          <a:srcRect l="2674" r="9901"/>
          <a:stretch/>
        </p:blipFill>
        <p:spPr bwMode="ltGray">
          <a:xfrm>
            <a:off x="-1425" y="5497897"/>
            <a:ext cx="12188952" cy="463209"/>
          </a:xfrm>
          <a:prstGeom prst="rect">
            <a:avLst/>
          </a:prstGeom>
          <a:noFill/>
          <a:ln>
            <a:noFill/>
          </a:ln>
        </p:spPr>
      </p:pic>
      <p:pic>
        <p:nvPicPr>
          <p:cNvPr id="7" name="eau1"/>
          <p:cNvPicPr>
            <a:picLocks noChangeAspect="1"/>
          </p:cNvPicPr>
          <p:nvPr/>
        </p:nvPicPr>
        <p:blipFill rotWithShape="1">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l="6218" r="6356"/>
          <a:stretch/>
        </p:blipFill>
        <p:spPr bwMode="gray">
          <a:xfrm flipH="1">
            <a:off x="-1425" y="5221111"/>
            <a:ext cx="12188952" cy="268288"/>
          </a:xfrm>
          <a:prstGeom prst="rect">
            <a:avLst/>
          </a:prstGeom>
          <a:noFill/>
          <a:ln>
            <a:noFill/>
          </a:ln>
        </p:spPr>
      </p:pic>
      <p:sp>
        <p:nvSpPr>
          <p:cNvPr id="8" name="Rectangle 7"/>
          <p:cNvSpPr/>
          <p:nvPr/>
        </p:nvSpPr>
        <p:spPr>
          <a:xfrm>
            <a:off x="-1425" y="5961106"/>
            <a:ext cx="12188952" cy="896846"/>
          </a:xfrm>
          <a:prstGeom prst="rect">
            <a:avLst/>
          </a:prstGeom>
          <a:gradFill>
            <a:gsLst>
              <a:gs pos="25000">
                <a:schemeClr val="accent6">
                  <a:lumMod val="60000"/>
                  <a:lumOff val="40000"/>
                  <a:alpha val="0"/>
                </a:schemeClr>
              </a:gs>
              <a:gs pos="100000">
                <a:schemeClr val="accent6"/>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 name="Titre 1"/>
          <p:cNvSpPr>
            <a:spLocks noGrp="1"/>
          </p:cNvSpPr>
          <p:nvPr>
            <p:ph type="ctrTitle" hasCustomPrompt="1"/>
          </p:nvPr>
        </p:nvSpPr>
        <p:spPr>
          <a:xfrm>
            <a:off x="1305872" y="1309047"/>
            <a:ext cx="9602789" cy="2667000"/>
          </a:xfrm>
        </p:spPr>
        <p:txBody>
          <a:bodyPr rtlCol="0" anchor="b">
            <a:noAutofit/>
          </a:bodyPr>
          <a:lstStyle>
            <a:lvl1pPr algn="ctr" rtl="0">
              <a:defRPr sz="6000"/>
            </a:lvl1pPr>
          </a:lstStyle>
          <a:p>
            <a:pPr rtl="0"/>
            <a:r>
              <a:rPr lang="fr-FR" noProof="0" dirty="0"/>
              <a:t>Cliquez pour modifier le style du titre</a:t>
            </a:r>
          </a:p>
        </p:txBody>
      </p:sp>
      <p:sp>
        <p:nvSpPr>
          <p:cNvPr id="3" name="Sous-titre 2"/>
          <p:cNvSpPr>
            <a:spLocks noGrp="1"/>
          </p:cNvSpPr>
          <p:nvPr>
            <p:ph type="subTitle" idx="1"/>
          </p:nvPr>
        </p:nvSpPr>
        <p:spPr>
          <a:xfrm>
            <a:off x="1305872" y="4038600"/>
            <a:ext cx="9601200" cy="990600"/>
          </a:xfrm>
        </p:spPr>
        <p:txBody>
          <a:bodyPr rtlCol="0">
            <a:normAutofit/>
          </a:bodyPr>
          <a:lstStyle>
            <a:lvl1pPr marL="0" indent="0" algn="ctr">
              <a:spcBef>
                <a:spcPts val="0"/>
              </a:spcBef>
              <a:buNone/>
              <a:defRPr sz="1800" cap="all" baseline="0">
                <a:solidFill>
                  <a:schemeClr val="accent2">
                    <a:lumMod val="7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rtl="0"/>
            <a:r>
              <a:rPr lang="fr-FR" noProof="0"/>
              <a:t>Modifiez le style des sous-titres du masque</a:t>
            </a:r>
          </a:p>
        </p:txBody>
      </p:sp>
    </p:spTree>
    <p:extLst>
      <p:ext uri="{BB962C8B-B14F-4D97-AF65-F5344CB8AC3E}">
        <p14:creationId xmlns:p14="http://schemas.microsoft.com/office/powerpoint/2010/main" val="2942361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rtlCol="0"/>
          <a:lstStyle>
            <a:lvl1pPr rtl="0">
              <a:defRPr/>
            </a:lvl1pPr>
          </a:lstStyle>
          <a:p>
            <a:pPr rtl="0"/>
            <a:r>
              <a:rPr lang="fr-FR" noProof="0" dirty="0"/>
              <a:t>Cliquez pour modifier le style du titre</a:t>
            </a:r>
          </a:p>
        </p:txBody>
      </p:sp>
      <p:sp>
        <p:nvSpPr>
          <p:cNvPr id="3" name="Espace réservé du texte vertical 2"/>
          <p:cNvSpPr>
            <a:spLocks noGrp="1"/>
          </p:cNvSpPr>
          <p:nvPr>
            <p:ph type="body" orient="vert" idx="1"/>
          </p:nvPr>
        </p:nvSpPr>
        <p:spPr/>
        <p:txBody>
          <a:bodyPr vert="eaVert" rtlCol="0"/>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noProof="0" dirty="0"/>
          </a:p>
        </p:txBody>
      </p:sp>
      <p:sp>
        <p:nvSpPr>
          <p:cNvPr id="5" name="Espace réservé du pied de page 4"/>
          <p:cNvSpPr>
            <a:spLocks noGrp="1"/>
          </p:cNvSpPr>
          <p:nvPr>
            <p:ph type="ftr" sz="quarter" idx="11"/>
          </p:nvPr>
        </p:nvSpPr>
        <p:spPr/>
        <p:txBody>
          <a:bodyPr rtlCol="0"/>
          <a:lstStyle/>
          <a:p>
            <a:pPr rtl="0"/>
            <a:r>
              <a:rPr lang="fr-FR" noProof="0"/>
              <a:t>Ajouter un pied de page</a:t>
            </a:r>
          </a:p>
        </p:txBody>
      </p:sp>
      <p:sp>
        <p:nvSpPr>
          <p:cNvPr id="4" name="Espace réservé de la date 3"/>
          <p:cNvSpPr>
            <a:spLocks noGrp="1"/>
          </p:cNvSpPr>
          <p:nvPr>
            <p:ph type="dt" sz="half" idx="10"/>
          </p:nvPr>
        </p:nvSpPr>
        <p:spPr/>
        <p:txBody>
          <a:bodyPr rtlCol="0"/>
          <a:lstStyle/>
          <a:p>
            <a:pPr rtl="0"/>
            <a:fld id="{221BC880-3F75-47D6-834D-5D37D56C2106}" type="datetime1">
              <a:rPr lang="fr-FR" noProof="0" smtClean="0"/>
              <a:t>08/10/2024</a:t>
            </a:fld>
            <a:endParaRPr lang="fr-FR" noProof="0"/>
          </a:p>
        </p:txBody>
      </p:sp>
      <p:sp>
        <p:nvSpPr>
          <p:cNvPr id="6" name="Espace réservé du numéro de diapositive 5"/>
          <p:cNvSpPr>
            <a:spLocks noGrp="1"/>
          </p:cNvSpPr>
          <p:nvPr>
            <p:ph type="sldNum" sz="quarter" idx="12"/>
          </p:nvPr>
        </p:nvSpPr>
        <p:spPr/>
        <p:txBody>
          <a:bodyPr rtlCol="0"/>
          <a:lstStyle/>
          <a:p>
            <a:pPr rtl="0"/>
            <a:fld id="{4FAB73BC-B049-4115-A692-8D63A059BFB8}" type="slidenum">
              <a:rPr lang="fr-FR" noProof="0"/>
              <a:t>‹N°›</a:t>
            </a:fld>
            <a:endParaRPr lang="fr-FR" noProof="0"/>
          </a:p>
        </p:txBody>
      </p:sp>
    </p:spTree>
    <p:extLst>
      <p:ext uri="{BB962C8B-B14F-4D97-AF65-F5344CB8AC3E}">
        <p14:creationId xmlns:p14="http://schemas.microsoft.com/office/powerpoint/2010/main" val="3536256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hasCustomPrompt="1"/>
          </p:nvPr>
        </p:nvSpPr>
        <p:spPr>
          <a:xfrm>
            <a:off x="8724900" y="274638"/>
            <a:ext cx="2628900" cy="5440362"/>
          </a:xfrm>
        </p:spPr>
        <p:txBody>
          <a:bodyPr vert="eaVert" rtlCol="0"/>
          <a:lstStyle>
            <a:lvl1pPr rtl="0">
              <a:defRPr/>
            </a:lvl1pPr>
          </a:lstStyle>
          <a:p>
            <a:pPr rtl="0"/>
            <a:r>
              <a:rPr lang="fr-FR" noProof="0" dirty="0"/>
              <a:t>Cliquez pour modifier le style du titre</a:t>
            </a:r>
          </a:p>
        </p:txBody>
      </p:sp>
      <p:sp>
        <p:nvSpPr>
          <p:cNvPr id="3" name="Espace réservé du texte vertical 2"/>
          <p:cNvSpPr>
            <a:spLocks noGrp="1"/>
          </p:cNvSpPr>
          <p:nvPr>
            <p:ph type="body" orient="vert" idx="1"/>
          </p:nvPr>
        </p:nvSpPr>
        <p:spPr>
          <a:xfrm>
            <a:off x="838200" y="274638"/>
            <a:ext cx="7734300" cy="5440362"/>
          </a:xfrm>
        </p:spPr>
        <p:txBody>
          <a:bodyPr vert="eaVert" rtlCol="0"/>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noProof="0" dirty="0"/>
          </a:p>
        </p:txBody>
      </p:sp>
      <p:sp>
        <p:nvSpPr>
          <p:cNvPr id="5" name="Espace réservé du pied de page 4"/>
          <p:cNvSpPr>
            <a:spLocks noGrp="1"/>
          </p:cNvSpPr>
          <p:nvPr>
            <p:ph type="ftr" sz="quarter" idx="11"/>
          </p:nvPr>
        </p:nvSpPr>
        <p:spPr/>
        <p:txBody>
          <a:bodyPr rtlCol="0"/>
          <a:lstStyle/>
          <a:p>
            <a:pPr rtl="0"/>
            <a:r>
              <a:rPr lang="fr-FR" noProof="0"/>
              <a:t>Ajouter un pied de page</a:t>
            </a:r>
          </a:p>
        </p:txBody>
      </p:sp>
      <p:sp>
        <p:nvSpPr>
          <p:cNvPr id="4" name="Espace réservé de la date 3"/>
          <p:cNvSpPr>
            <a:spLocks noGrp="1"/>
          </p:cNvSpPr>
          <p:nvPr>
            <p:ph type="dt" sz="half" idx="10"/>
          </p:nvPr>
        </p:nvSpPr>
        <p:spPr/>
        <p:txBody>
          <a:bodyPr rtlCol="0"/>
          <a:lstStyle/>
          <a:p>
            <a:pPr rtl="0"/>
            <a:fld id="{01D5B5B3-E29A-4F25-97AF-2305BC408517}" type="datetime1">
              <a:rPr lang="fr-FR" noProof="0" smtClean="0"/>
              <a:t>08/10/2024</a:t>
            </a:fld>
            <a:endParaRPr lang="fr-FR" noProof="0"/>
          </a:p>
        </p:txBody>
      </p:sp>
      <p:sp>
        <p:nvSpPr>
          <p:cNvPr id="6" name="Espace réservé du numéro de diapositive 5"/>
          <p:cNvSpPr>
            <a:spLocks noGrp="1"/>
          </p:cNvSpPr>
          <p:nvPr>
            <p:ph type="sldNum" sz="quarter" idx="12"/>
          </p:nvPr>
        </p:nvSpPr>
        <p:spPr/>
        <p:txBody>
          <a:bodyPr rtlCol="0"/>
          <a:lstStyle/>
          <a:p>
            <a:pPr rtl="0"/>
            <a:fld id="{4FAB73BC-B049-4115-A692-8D63A059BFB8}" type="slidenum">
              <a:rPr lang="fr-FR" noProof="0"/>
              <a:t>‹N°›</a:t>
            </a:fld>
            <a:endParaRPr lang="fr-FR" noProof="0"/>
          </a:p>
        </p:txBody>
      </p:sp>
    </p:spTree>
    <p:extLst>
      <p:ext uri="{BB962C8B-B14F-4D97-AF65-F5344CB8AC3E}">
        <p14:creationId xmlns:p14="http://schemas.microsoft.com/office/powerpoint/2010/main" val="1358651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rtlCol="0"/>
          <a:lstStyle>
            <a:lvl1pPr rtl="0">
              <a:defRPr/>
            </a:lvl1pPr>
          </a:lstStyle>
          <a:p>
            <a:pPr rtl="0"/>
            <a:r>
              <a:rPr lang="fr-FR" noProof="0" dirty="0"/>
              <a:t>Cliquez pour modifier le style du titre</a:t>
            </a:r>
          </a:p>
        </p:txBody>
      </p:sp>
      <p:sp>
        <p:nvSpPr>
          <p:cNvPr id="3" name="Espace réservé du contenu 2"/>
          <p:cNvSpPr>
            <a:spLocks noGrp="1"/>
          </p:cNvSpPr>
          <p:nvPr>
            <p:ph idx="1"/>
          </p:nvPr>
        </p:nvSpPr>
        <p:spPr/>
        <p:txBody>
          <a:bodyPr rtlCol="0"/>
          <a:lstStyle>
            <a:lvl1pPr>
              <a:defRPr/>
            </a:lvl1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noProof="0" dirty="0"/>
          </a:p>
        </p:txBody>
      </p:sp>
      <p:sp>
        <p:nvSpPr>
          <p:cNvPr id="5" name="Espace réservé du pied de page 4"/>
          <p:cNvSpPr>
            <a:spLocks noGrp="1"/>
          </p:cNvSpPr>
          <p:nvPr>
            <p:ph type="ftr" sz="quarter" idx="11"/>
          </p:nvPr>
        </p:nvSpPr>
        <p:spPr/>
        <p:txBody>
          <a:bodyPr rtlCol="0"/>
          <a:lstStyle/>
          <a:p>
            <a:pPr rtl="0"/>
            <a:r>
              <a:rPr lang="fr-FR" noProof="0"/>
              <a:t>Ajouter un pied de page</a:t>
            </a:r>
          </a:p>
        </p:txBody>
      </p:sp>
      <p:sp>
        <p:nvSpPr>
          <p:cNvPr id="4" name="Espace réservé de la date 3"/>
          <p:cNvSpPr>
            <a:spLocks noGrp="1"/>
          </p:cNvSpPr>
          <p:nvPr>
            <p:ph type="dt" sz="half" idx="10"/>
          </p:nvPr>
        </p:nvSpPr>
        <p:spPr/>
        <p:txBody>
          <a:bodyPr rtlCol="0"/>
          <a:lstStyle/>
          <a:p>
            <a:pPr rtl="0"/>
            <a:fld id="{4791DEAA-409B-49F4-B2B9-2A8B267D9D5E}" type="datetime1">
              <a:rPr lang="fr-FR" noProof="0" smtClean="0"/>
              <a:t>08/10/2024</a:t>
            </a:fld>
            <a:endParaRPr lang="fr-FR" noProof="0"/>
          </a:p>
        </p:txBody>
      </p:sp>
      <p:sp>
        <p:nvSpPr>
          <p:cNvPr id="6" name="Espace réservé du numéro de diapositive 5"/>
          <p:cNvSpPr>
            <a:spLocks noGrp="1"/>
          </p:cNvSpPr>
          <p:nvPr>
            <p:ph type="sldNum" sz="quarter" idx="12"/>
          </p:nvPr>
        </p:nvSpPr>
        <p:spPr/>
        <p:txBody>
          <a:bodyPr rtlCol="0"/>
          <a:lstStyle/>
          <a:p>
            <a:pPr rtl="0"/>
            <a:fld id="{4FAB73BC-B049-4115-A692-8D63A059BFB8}" type="slidenum">
              <a:rPr lang="fr-FR" noProof="0"/>
              <a:t>‹N°›</a:t>
            </a:fld>
            <a:endParaRPr lang="fr-FR" noProof="0"/>
          </a:p>
        </p:txBody>
      </p:sp>
    </p:spTree>
    <p:extLst>
      <p:ext uri="{BB962C8B-B14F-4D97-AF65-F5344CB8AC3E}">
        <p14:creationId xmlns:p14="http://schemas.microsoft.com/office/powerpoint/2010/main" val="3405082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spTree>
      <p:nvGrpSpPr>
        <p:cNvPr id="1" name=""/>
        <p:cNvGrpSpPr/>
        <p:nvPr/>
      </p:nvGrpSpPr>
      <p:grpSpPr>
        <a:xfrm>
          <a:off x="0" y="0"/>
          <a:ext cx="0" cy="0"/>
          <a:chOff x="0" y="0"/>
          <a:chExt cx="0" cy="0"/>
        </a:xfrm>
      </p:grpSpPr>
      <p:sp>
        <p:nvSpPr>
          <p:cNvPr id="7" name="ciel"/>
          <p:cNvSpPr/>
          <p:nvPr/>
        </p:nvSpPr>
        <p:spPr>
          <a:xfrm>
            <a:off x="2552" y="-1"/>
            <a:ext cx="12188952" cy="6858002"/>
          </a:xfrm>
          <a:prstGeom prst="rect">
            <a:avLst/>
          </a:prstGeom>
          <a:gradFill>
            <a:gsLst>
              <a:gs pos="0">
                <a:schemeClr val="accent2">
                  <a:lumMod val="60000"/>
                  <a:lumOff val="40000"/>
                  <a:alpha val="80000"/>
                </a:schemeClr>
              </a:gs>
              <a:gs pos="99000">
                <a:schemeClr val="accent2">
                  <a:lumMod val="20000"/>
                  <a:lumOff val="80000"/>
                  <a:alpha val="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822960" rtlCol="0" anchor="ctr"/>
          <a:lstStyle/>
          <a:p>
            <a:pPr algn="ctr" rtl="0"/>
            <a:endParaRPr lang="fr-FR" noProof="0"/>
          </a:p>
        </p:txBody>
      </p:sp>
      <p:sp>
        <p:nvSpPr>
          <p:cNvPr id="2" name="Titre 1"/>
          <p:cNvSpPr>
            <a:spLocks noGrp="1"/>
          </p:cNvSpPr>
          <p:nvPr>
            <p:ph type="title" hasCustomPrompt="1"/>
          </p:nvPr>
        </p:nvSpPr>
        <p:spPr>
          <a:xfrm>
            <a:off x="1293813" y="1309047"/>
            <a:ext cx="9601252" cy="2667000"/>
          </a:xfrm>
        </p:spPr>
        <p:txBody>
          <a:bodyPr rtlCol="0" anchor="b">
            <a:normAutofit/>
          </a:bodyPr>
          <a:lstStyle>
            <a:lvl1pPr algn="ctr" rtl="0">
              <a:defRPr sz="6000" b="0"/>
            </a:lvl1pPr>
          </a:lstStyle>
          <a:p>
            <a:pPr rtl="0"/>
            <a:r>
              <a:rPr lang="fr-FR" noProof="0" dirty="0"/>
              <a:t>Cliquez pour modifier le style du titre</a:t>
            </a:r>
          </a:p>
        </p:txBody>
      </p:sp>
      <p:sp>
        <p:nvSpPr>
          <p:cNvPr id="3" name="Espace réservé du texte 2"/>
          <p:cNvSpPr>
            <a:spLocks noGrp="1"/>
          </p:cNvSpPr>
          <p:nvPr>
            <p:ph type="body" idx="1"/>
          </p:nvPr>
        </p:nvSpPr>
        <p:spPr>
          <a:xfrm>
            <a:off x="1293813" y="4038600"/>
            <a:ext cx="9601200" cy="1143000"/>
          </a:xfrm>
        </p:spPr>
        <p:txBody>
          <a:bodyPr rtlCol="0" anchor="t">
            <a:normAutofit/>
          </a:bodyPr>
          <a:lstStyle>
            <a:lvl1pPr marL="0" indent="0" algn="ctr">
              <a:spcBef>
                <a:spcPts val="0"/>
              </a:spcBef>
              <a:buNone/>
              <a:defRPr sz="2000" cap="all" baseline="0">
                <a:solidFill>
                  <a:schemeClr val="accent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5" name="Espace réservé du pied de page 4"/>
          <p:cNvSpPr>
            <a:spLocks noGrp="1"/>
          </p:cNvSpPr>
          <p:nvPr>
            <p:ph type="ftr" sz="quarter" idx="11"/>
          </p:nvPr>
        </p:nvSpPr>
        <p:spPr/>
        <p:txBody>
          <a:bodyPr rtlCol="0"/>
          <a:lstStyle/>
          <a:p>
            <a:pPr rtl="0"/>
            <a:r>
              <a:rPr lang="fr-FR" noProof="0"/>
              <a:t>Ajouter un pied de page</a:t>
            </a:r>
          </a:p>
        </p:txBody>
      </p:sp>
      <p:sp>
        <p:nvSpPr>
          <p:cNvPr id="4" name="Espace réservé de la date 3"/>
          <p:cNvSpPr>
            <a:spLocks noGrp="1"/>
          </p:cNvSpPr>
          <p:nvPr>
            <p:ph type="dt" sz="half" idx="10"/>
          </p:nvPr>
        </p:nvSpPr>
        <p:spPr/>
        <p:txBody>
          <a:bodyPr rtlCol="0"/>
          <a:lstStyle/>
          <a:p>
            <a:pPr rtl="0"/>
            <a:fld id="{0CB78A33-8B0E-405E-8687-CE4C46D495EA}" type="datetime1">
              <a:rPr lang="fr-FR" noProof="0" smtClean="0"/>
              <a:t>08/10/2024</a:t>
            </a:fld>
            <a:endParaRPr lang="fr-FR" noProof="0"/>
          </a:p>
        </p:txBody>
      </p:sp>
      <p:sp>
        <p:nvSpPr>
          <p:cNvPr id="6" name="Espace réservé du numéro de diapositive 5"/>
          <p:cNvSpPr>
            <a:spLocks noGrp="1"/>
          </p:cNvSpPr>
          <p:nvPr>
            <p:ph type="sldNum" sz="quarter" idx="12"/>
          </p:nvPr>
        </p:nvSpPr>
        <p:spPr/>
        <p:txBody>
          <a:bodyPr rtlCol="0"/>
          <a:lstStyle/>
          <a:p>
            <a:pPr rtl="0"/>
            <a:fld id="{4FAB73BC-B049-4115-A692-8D63A059BFB8}" type="slidenum">
              <a:rPr lang="fr-FR" noProof="0"/>
              <a:t>‹N°›</a:t>
            </a:fld>
            <a:endParaRPr lang="fr-FR" noProof="0"/>
          </a:p>
        </p:txBody>
      </p:sp>
    </p:spTree>
    <p:extLst>
      <p:ext uri="{BB962C8B-B14F-4D97-AF65-F5344CB8AC3E}">
        <p14:creationId xmlns:p14="http://schemas.microsoft.com/office/powerpoint/2010/main" val="3043559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rtlCol="0"/>
          <a:lstStyle>
            <a:lvl1pPr rtl="0">
              <a:defRPr/>
            </a:lvl1pPr>
          </a:lstStyle>
          <a:p>
            <a:pPr rtl="0"/>
            <a:r>
              <a:rPr lang="fr-FR" noProof="0" dirty="0"/>
              <a:t>Cliquez pour modifier le style du titre</a:t>
            </a:r>
          </a:p>
        </p:txBody>
      </p:sp>
      <p:sp>
        <p:nvSpPr>
          <p:cNvPr id="4" name="Espace réservé du contenu 3"/>
          <p:cNvSpPr>
            <a:spLocks noGrp="1"/>
          </p:cNvSpPr>
          <p:nvPr>
            <p:ph sz="half" idx="2"/>
          </p:nvPr>
        </p:nvSpPr>
        <p:spPr>
          <a:xfrm>
            <a:off x="6278880" y="1572768"/>
            <a:ext cx="4572000" cy="4142232"/>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noProof="0" dirty="0"/>
          </a:p>
        </p:txBody>
      </p:sp>
      <p:sp>
        <p:nvSpPr>
          <p:cNvPr id="3" name="Espace réservé du contenu 2"/>
          <p:cNvSpPr>
            <a:spLocks noGrp="1"/>
          </p:cNvSpPr>
          <p:nvPr>
            <p:ph sz="half" idx="1"/>
          </p:nvPr>
        </p:nvSpPr>
        <p:spPr>
          <a:xfrm>
            <a:off x="1341120" y="1572768"/>
            <a:ext cx="4572000" cy="4142232"/>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noProof="0" dirty="0"/>
          </a:p>
        </p:txBody>
      </p:sp>
      <p:sp>
        <p:nvSpPr>
          <p:cNvPr id="6" name="Espace réservé du pied de page 5"/>
          <p:cNvSpPr>
            <a:spLocks noGrp="1"/>
          </p:cNvSpPr>
          <p:nvPr>
            <p:ph type="ftr" sz="quarter" idx="11"/>
          </p:nvPr>
        </p:nvSpPr>
        <p:spPr/>
        <p:txBody>
          <a:bodyPr rtlCol="0"/>
          <a:lstStyle/>
          <a:p>
            <a:pPr rtl="0"/>
            <a:r>
              <a:rPr lang="fr-FR" noProof="0"/>
              <a:t>Ajouter un pied de page</a:t>
            </a:r>
          </a:p>
        </p:txBody>
      </p:sp>
      <p:sp>
        <p:nvSpPr>
          <p:cNvPr id="5" name="Espace réservé de la date 4"/>
          <p:cNvSpPr>
            <a:spLocks noGrp="1"/>
          </p:cNvSpPr>
          <p:nvPr>
            <p:ph type="dt" sz="half" idx="10"/>
          </p:nvPr>
        </p:nvSpPr>
        <p:spPr/>
        <p:txBody>
          <a:bodyPr rtlCol="0"/>
          <a:lstStyle/>
          <a:p>
            <a:pPr rtl="0"/>
            <a:fld id="{1BDB1787-87B8-4A67-BF57-350B14A7EA35}" type="datetime1">
              <a:rPr lang="fr-FR" noProof="0" smtClean="0"/>
              <a:t>08/10/2024</a:t>
            </a:fld>
            <a:endParaRPr lang="fr-FR" noProof="0"/>
          </a:p>
        </p:txBody>
      </p:sp>
      <p:sp>
        <p:nvSpPr>
          <p:cNvPr id="7" name="Espace réservé du numéro de diapositive 6"/>
          <p:cNvSpPr>
            <a:spLocks noGrp="1"/>
          </p:cNvSpPr>
          <p:nvPr>
            <p:ph type="sldNum" sz="quarter" idx="12"/>
          </p:nvPr>
        </p:nvSpPr>
        <p:spPr/>
        <p:txBody>
          <a:bodyPr rtlCol="0"/>
          <a:lstStyle/>
          <a:p>
            <a:pPr rtl="0"/>
            <a:fld id="{4FAB73BC-B049-4115-A692-8D63A059BFB8}" type="slidenum">
              <a:rPr lang="fr-FR" noProof="0"/>
              <a:t>‹N°›</a:t>
            </a:fld>
            <a:endParaRPr lang="fr-FR" noProof="0"/>
          </a:p>
        </p:txBody>
      </p:sp>
    </p:spTree>
    <p:extLst>
      <p:ext uri="{BB962C8B-B14F-4D97-AF65-F5344CB8AC3E}">
        <p14:creationId xmlns:p14="http://schemas.microsoft.com/office/powerpoint/2010/main" val="4249378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10" name="Titre 9"/>
          <p:cNvSpPr>
            <a:spLocks noGrp="1"/>
          </p:cNvSpPr>
          <p:nvPr>
            <p:ph type="title" hasCustomPrompt="1"/>
          </p:nvPr>
        </p:nvSpPr>
        <p:spPr/>
        <p:txBody>
          <a:bodyPr rtlCol="0"/>
          <a:lstStyle>
            <a:lvl1pPr rtl="0">
              <a:defRPr/>
            </a:lvl1pPr>
          </a:lstStyle>
          <a:p>
            <a:pPr rtl="0"/>
            <a:r>
              <a:rPr lang="fr-FR" noProof="0" dirty="0"/>
              <a:t>Cliquez pour modifier le style du titre</a:t>
            </a:r>
          </a:p>
        </p:txBody>
      </p:sp>
      <p:sp>
        <p:nvSpPr>
          <p:cNvPr id="3" name="Espace réservé du texte 2"/>
          <p:cNvSpPr>
            <a:spLocks noGrp="1"/>
          </p:cNvSpPr>
          <p:nvPr>
            <p:ph type="body" idx="1"/>
          </p:nvPr>
        </p:nvSpPr>
        <p:spPr>
          <a:xfrm>
            <a:off x="1341120" y="1572768"/>
            <a:ext cx="4572000" cy="766588"/>
          </a:xfrm>
        </p:spPr>
        <p:txBody>
          <a:bodyPr rtlCol="0"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1341120" y="2365861"/>
            <a:ext cx="4572000" cy="3349140"/>
          </a:xfrm>
        </p:spPr>
        <p:txBody>
          <a:bodyPr rtlCol="0">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noProof="0" dirty="0"/>
          </a:p>
        </p:txBody>
      </p:sp>
      <p:sp>
        <p:nvSpPr>
          <p:cNvPr id="5" name="Espace réservé du texte 4"/>
          <p:cNvSpPr>
            <a:spLocks noGrp="1"/>
          </p:cNvSpPr>
          <p:nvPr>
            <p:ph type="body" sz="quarter" idx="3"/>
          </p:nvPr>
        </p:nvSpPr>
        <p:spPr>
          <a:xfrm>
            <a:off x="6278880" y="1572768"/>
            <a:ext cx="4572000" cy="766588"/>
          </a:xfrm>
        </p:spPr>
        <p:txBody>
          <a:bodyPr rtlCol="0"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6278880" y="2365861"/>
            <a:ext cx="4572000" cy="3349140"/>
          </a:xfrm>
        </p:spPr>
        <p:txBody>
          <a:bodyPr rtlCol="0">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noProof="0" dirty="0"/>
          </a:p>
        </p:txBody>
      </p:sp>
      <p:sp>
        <p:nvSpPr>
          <p:cNvPr id="8" name="Espace réservé du pied de page 7"/>
          <p:cNvSpPr>
            <a:spLocks noGrp="1"/>
          </p:cNvSpPr>
          <p:nvPr>
            <p:ph type="ftr" sz="quarter" idx="11"/>
          </p:nvPr>
        </p:nvSpPr>
        <p:spPr/>
        <p:txBody>
          <a:bodyPr rtlCol="0"/>
          <a:lstStyle/>
          <a:p>
            <a:pPr rtl="0"/>
            <a:r>
              <a:rPr lang="fr-FR" noProof="0"/>
              <a:t>Ajouter un pied de page</a:t>
            </a:r>
          </a:p>
        </p:txBody>
      </p:sp>
      <p:sp>
        <p:nvSpPr>
          <p:cNvPr id="7" name="Espace réservé de la date 6"/>
          <p:cNvSpPr>
            <a:spLocks noGrp="1"/>
          </p:cNvSpPr>
          <p:nvPr>
            <p:ph type="dt" sz="half" idx="10"/>
          </p:nvPr>
        </p:nvSpPr>
        <p:spPr/>
        <p:txBody>
          <a:bodyPr rtlCol="0"/>
          <a:lstStyle/>
          <a:p>
            <a:pPr rtl="0"/>
            <a:fld id="{40267729-38BF-46F1-A56E-82CC8EC2022B}" type="datetime1">
              <a:rPr lang="fr-FR" noProof="0" smtClean="0"/>
              <a:t>08/10/2024</a:t>
            </a:fld>
            <a:endParaRPr lang="fr-FR" noProof="0"/>
          </a:p>
        </p:txBody>
      </p:sp>
      <p:sp>
        <p:nvSpPr>
          <p:cNvPr id="9" name="Espace réservé du numéro de diapositive 8"/>
          <p:cNvSpPr>
            <a:spLocks noGrp="1"/>
          </p:cNvSpPr>
          <p:nvPr>
            <p:ph type="sldNum" sz="quarter" idx="12"/>
          </p:nvPr>
        </p:nvSpPr>
        <p:spPr/>
        <p:txBody>
          <a:bodyPr rtlCol="0"/>
          <a:lstStyle/>
          <a:p>
            <a:pPr rtl="0"/>
            <a:fld id="{4FAB73BC-B049-4115-A692-8D63A059BFB8}" type="slidenum">
              <a:rPr lang="fr-FR" noProof="0"/>
              <a:t>‹N°›</a:t>
            </a:fld>
            <a:endParaRPr lang="fr-FR" noProof="0"/>
          </a:p>
        </p:txBody>
      </p:sp>
    </p:spTree>
    <p:extLst>
      <p:ext uri="{BB962C8B-B14F-4D97-AF65-F5344CB8AC3E}">
        <p14:creationId xmlns:p14="http://schemas.microsoft.com/office/powerpoint/2010/main" val="1072378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re uniquement">
    <p:spTree>
      <p:nvGrpSpPr>
        <p:cNvPr id="1" name=""/>
        <p:cNvGrpSpPr/>
        <p:nvPr/>
      </p:nvGrpSpPr>
      <p:grpSpPr>
        <a:xfrm>
          <a:off x="0" y="0"/>
          <a:ext cx="0" cy="0"/>
          <a:chOff x="0" y="0"/>
          <a:chExt cx="0" cy="0"/>
        </a:xfrm>
      </p:grpSpPr>
      <p:sp>
        <p:nvSpPr>
          <p:cNvPr id="6" name="Titre 5"/>
          <p:cNvSpPr>
            <a:spLocks noGrp="1"/>
          </p:cNvSpPr>
          <p:nvPr>
            <p:ph type="title" hasCustomPrompt="1"/>
          </p:nvPr>
        </p:nvSpPr>
        <p:spPr/>
        <p:txBody>
          <a:bodyPr rtlCol="0"/>
          <a:lstStyle>
            <a:lvl1pPr rtl="0">
              <a:defRPr/>
            </a:lvl1pPr>
          </a:lstStyle>
          <a:p>
            <a:pPr rtl="0"/>
            <a:r>
              <a:rPr lang="fr-FR" noProof="0" dirty="0"/>
              <a:t>Cliquez pour modifier le style du titre</a:t>
            </a:r>
          </a:p>
        </p:txBody>
      </p:sp>
      <p:sp>
        <p:nvSpPr>
          <p:cNvPr id="4" name="Espace réservé du pied de page 3"/>
          <p:cNvSpPr>
            <a:spLocks noGrp="1"/>
          </p:cNvSpPr>
          <p:nvPr>
            <p:ph type="ftr" sz="quarter" idx="11"/>
          </p:nvPr>
        </p:nvSpPr>
        <p:spPr/>
        <p:txBody>
          <a:bodyPr rtlCol="0"/>
          <a:lstStyle/>
          <a:p>
            <a:pPr rtl="0"/>
            <a:r>
              <a:rPr lang="fr-FR" noProof="0"/>
              <a:t>Ajouter un pied de page</a:t>
            </a:r>
          </a:p>
        </p:txBody>
      </p:sp>
      <p:sp>
        <p:nvSpPr>
          <p:cNvPr id="3" name="Espace réservé de la date 2"/>
          <p:cNvSpPr>
            <a:spLocks noGrp="1"/>
          </p:cNvSpPr>
          <p:nvPr>
            <p:ph type="dt" sz="half" idx="10"/>
          </p:nvPr>
        </p:nvSpPr>
        <p:spPr/>
        <p:txBody>
          <a:bodyPr rtlCol="0"/>
          <a:lstStyle/>
          <a:p>
            <a:pPr rtl="0"/>
            <a:fld id="{08E5DDE4-2EAA-4E42-B310-10C82BE0789E}" type="datetime1">
              <a:rPr lang="fr-FR" noProof="0" smtClean="0"/>
              <a:t>08/10/2024</a:t>
            </a:fld>
            <a:endParaRPr lang="fr-FR" noProof="0"/>
          </a:p>
        </p:txBody>
      </p:sp>
      <p:sp>
        <p:nvSpPr>
          <p:cNvPr id="5" name="Espace réservé du numéro de diapositive 4"/>
          <p:cNvSpPr>
            <a:spLocks noGrp="1"/>
          </p:cNvSpPr>
          <p:nvPr>
            <p:ph type="sldNum" sz="quarter" idx="12"/>
          </p:nvPr>
        </p:nvSpPr>
        <p:spPr/>
        <p:txBody>
          <a:bodyPr rtlCol="0"/>
          <a:lstStyle/>
          <a:p>
            <a:pPr rtl="0"/>
            <a:fld id="{4FAB73BC-B049-4115-A692-8D63A059BFB8}" type="slidenum">
              <a:rPr lang="fr-FR" noProof="0"/>
              <a:t>‹N°›</a:t>
            </a:fld>
            <a:endParaRPr lang="fr-FR" noProof="0"/>
          </a:p>
        </p:txBody>
      </p:sp>
    </p:spTree>
    <p:extLst>
      <p:ext uri="{BB962C8B-B14F-4D97-AF65-F5344CB8AC3E}">
        <p14:creationId xmlns:p14="http://schemas.microsoft.com/office/powerpoint/2010/main" val="3681886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ciel"/>
          <p:cNvSpPr/>
          <p:nvPr/>
        </p:nvSpPr>
        <p:spPr>
          <a:xfrm>
            <a:off x="2552" y="-1"/>
            <a:ext cx="12188952" cy="6858002"/>
          </a:xfrm>
          <a:prstGeom prst="rect">
            <a:avLst/>
          </a:prstGeom>
          <a:gradFill>
            <a:gsLst>
              <a:gs pos="0">
                <a:schemeClr val="accent2">
                  <a:lumMod val="60000"/>
                  <a:lumOff val="40000"/>
                  <a:alpha val="80000"/>
                </a:schemeClr>
              </a:gs>
              <a:gs pos="99000">
                <a:schemeClr val="accent2">
                  <a:lumMod val="20000"/>
                  <a:lumOff val="80000"/>
                  <a:alpha val="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822960" rtlCol="0" anchor="ctr"/>
          <a:lstStyle/>
          <a:p>
            <a:pPr algn="ctr" rtl="0"/>
            <a:endParaRPr lang="fr-FR" noProof="0"/>
          </a:p>
        </p:txBody>
      </p:sp>
      <p:sp>
        <p:nvSpPr>
          <p:cNvPr id="3" name="Espace réservé du pied de page 2"/>
          <p:cNvSpPr>
            <a:spLocks noGrp="1"/>
          </p:cNvSpPr>
          <p:nvPr>
            <p:ph type="ftr" sz="quarter" idx="11"/>
          </p:nvPr>
        </p:nvSpPr>
        <p:spPr/>
        <p:txBody>
          <a:bodyPr rtlCol="0"/>
          <a:lstStyle/>
          <a:p>
            <a:pPr rtl="0"/>
            <a:r>
              <a:rPr lang="fr-FR" noProof="0"/>
              <a:t>Ajouter un pied de page</a:t>
            </a:r>
          </a:p>
        </p:txBody>
      </p:sp>
      <p:sp>
        <p:nvSpPr>
          <p:cNvPr id="2" name="Espace réservé de la date 1"/>
          <p:cNvSpPr>
            <a:spLocks noGrp="1"/>
          </p:cNvSpPr>
          <p:nvPr>
            <p:ph type="dt" sz="half" idx="10"/>
          </p:nvPr>
        </p:nvSpPr>
        <p:spPr/>
        <p:txBody>
          <a:bodyPr rtlCol="0"/>
          <a:lstStyle/>
          <a:p>
            <a:pPr rtl="0"/>
            <a:fld id="{313772F6-4139-455B-AE97-FC0BB3E87AE5}" type="datetime1">
              <a:rPr lang="fr-FR" noProof="0" smtClean="0"/>
              <a:t>08/10/2024</a:t>
            </a:fld>
            <a:endParaRPr lang="fr-FR" noProof="0"/>
          </a:p>
        </p:txBody>
      </p:sp>
      <p:sp>
        <p:nvSpPr>
          <p:cNvPr id="4" name="Espace réservé du numéro de diapositive 3"/>
          <p:cNvSpPr>
            <a:spLocks noGrp="1"/>
          </p:cNvSpPr>
          <p:nvPr>
            <p:ph type="sldNum" sz="quarter" idx="12"/>
          </p:nvPr>
        </p:nvSpPr>
        <p:spPr/>
        <p:txBody>
          <a:bodyPr rtlCol="0"/>
          <a:lstStyle/>
          <a:p>
            <a:pPr rtl="0"/>
            <a:fld id="{4FAB73BC-B049-4115-A692-8D63A059BFB8}" type="slidenum">
              <a:rPr lang="fr-FR" noProof="0"/>
              <a:t>‹N°›</a:t>
            </a:fld>
            <a:endParaRPr lang="fr-FR" noProof="0"/>
          </a:p>
        </p:txBody>
      </p:sp>
    </p:spTree>
    <p:extLst>
      <p:ext uri="{BB962C8B-B14F-4D97-AF65-F5344CB8AC3E}">
        <p14:creationId xmlns:p14="http://schemas.microsoft.com/office/powerpoint/2010/main" val="492262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8127479" y="762000"/>
            <a:ext cx="3377133" cy="2743200"/>
          </a:xfrm>
        </p:spPr>
        <p:txBody>
          <a:bodyPr rtlCol="0" anchor="b">
            <a:normAutofit/>
          </a:bodyPr>
          <a:lstStyle>
            <a:lvl1pPr rtl="0">
              <a:defRPr sz="3200" b="0"/>
            </a:lvl1pPr>
          </a:lstStyle>
          <a:p>
            <a:pPr rtl="0"/>
            <a:r>
              <a:rPr lang="fr-FR" noProof="0" dirty="0"/>
              <a:t>Cliquez pour modifier le style du titre</a:t>
            </a:r>
          </a:p>
        </p:txBody>
      </p:sp>
      <p:sp>
        <p:nvSpPr>
          <p:cNvPr id="3" name="Espace réservé du contenu 2"/>
          <p:cNvSpPr>
            <a:spLocks noGrp="1"/>
          </p:cNvSpPr>
          <p:nvPr>
            <p:ph idx="1"/>
          </p:nvPr>
        </p:nvSpPr>
        <p:spPr>
          <a:xfrm>
            <a:off x="760413" y="685800"/>
            <a:ext cx="6858000" cy="4572000"/>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noProof="0" dirty="0"/>
          </a:p>
        </p:txBody>
      </p:sp>
      <p:sp>
        <p:nvSpPr>
          <p:cNvPr id="4" name="Espace réservé du texte 3"/>
          <p:cNvSpPr>
            <a:spLocks noGrp="1"/>
          </p:cNvSpPr>
          <p:nvPr>
            <p:ph type="body" sz="half" idx="2"/>
          </p:nvPr>
        </p:nvSpPr>
        <p:spPr>
          <a:xfrm>
            <a:off x="8127479" y="3554104"/>
            <a:ext cx="3377133" cy="1703696"/>
          </a:xfrm>
        </p:spPr>
        <p:txBody>
          <a:bodyPr rtlCol="0">
            <a:normAutofit/>
          </a:bodyPr>
          <a:lstStyle>
            <a:lvl1pPr marL="0" indent="0">
              <a:lnSpc>
                <a:spcPct val="90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6" name="Espace réservé du pied de page 5"/>
          <p:cNvSpPr>
            <a:spLocks noGrp="1"/>
          </p:cNvSpPr>
          <p:nvPr>
            <p:ph type="ftr" sz="quarter" idx="11"/>
          </p:nvPr>
        </p:nvSpPr>
        <p:spPr/>
        <p:txBody>
          <a:bodyPr rtlCol="0"/>
          <a:lstStyle/>
          <a:p>
            <a:pPr rtl="0"/>
            <a:r>
              <a:rPr lang="fr-FR" noProof="0"/>
              <a:t>Ajouter un pied de page</a:t>
            </a:r>
          </a:p>
        </p:txBody>
      </p:sp>
      <p:sp>
        <p:nvSpPr>
          <p:cNvPr id="5" name="Espace réservé de la date 4"/>
          <p:cNvSpPr>
            <a:spLocks noGrp="1"/>
          </p:cNvSpPr>
          <p:nvPr>
            <p:ph type="dt" sz="half" idx="10"/>
          </p:nvPr>
        </p:nvSpPr>
        <p:spPr/>
        <p:txBody>
          <a:bodyPr rtlCol="0"/>
          <a:lstStyle/>
          <a:p>
            <a:pPr rtl="0"/>
            <a:fld id="{3F27E480-657E-488A-B541-F97122977A6A}" type="datetime1">
              <a:rPr lang="fr-FR" noProof="0" smtClean="0"/>
              <a:t>08/10/2024</a:t>
            </a:fld>
            <a:endParaRPr lang="fr-FR" noProof="0"/>
          </a:p>
        </p:txBody>
      </p:sp>
      <p:sp>
        <p:nvSpPr>
          <p:cNvPr id="7" name="Espace réservé du numéro de diapositive 6"/>
          <p:cNvSpPr>
            <a:spLocks noGrp="1"/>
          </p:cNvSpPr>
          <p:nvPr>
            <p:ph type="sldNum" sz="quarter" idx="12"/>
          </p:nvPr>
        </p:nvSpPr>
        <p:spPr/>
        <p:txBody>
          <a:bodyPr rtlCol="0"/>
          <a:lstStyle/>
          <a:p>
            <a:pPr rtl="0"/>
            <a:fld id="{4FAB73BC-B049-4115-A692-8D63A059BFB8}" type="slidenum">
              <a:rPr lang="fr-FR" noProof="0"/>
              <a:t>‹N°›</a:t>
            </a:fld>
            <a:endParaRPr lang="fr-FR" noProof="0"/>
          </a:p>
        </p:txBody>
      </p:sp>
    </p:spTree>
    <p:extLst>
      <p:ext uri="{BB962C8B-B14F-4D97-AF65-F5344CB8AC3E}">
        <p14:creationId xmlns:p14="http://schemas.microsoft.com/office/powerpoint/2010/main" val="1483897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8127479" y="762000"/>
            <a:ext cx="3377133" cy="2743200"/>
          </a:xfrm>
        </p:spPr>
        <p:txBody>
          <a:bodyPr rtlCol="0" anchor="b">
            <a:normAutofit/>
          </a:bodyPr>
          <a:lstStyle>
            <a:lvl1pPr rtl="0">
              <a:defRPr sz="3400" b="0"/>
            </a:lvl1pPr>
          </a:lstStyle>
          <a:p>
            <a:pPr rtl="0"/>
            <a:r>
              <a:rPr lang="fr-FR" noProof="0" dirty="0"/>
              <a:t>Cliquez pour modifier le style du titre</a:t>
            </a:r>
          </a:p>
        </p:txBody>
      </p:sp>
      <p:sp>
        <p:nvSpPr>
          <p:cNvPr id="3" name="Espace réservé d’image 2" descr="Espace réservé vide pour ajouter une image. Cliquez sur l’espace réservé et sélectionnez l’image à ajouter"/>
          <p:cNvSpPr>
            <a:spLocks noGrp="1"/>
          </p:cNvSpPr>
          <p:nvPr>
            <p:ph type="pic" idx="1" hasCustomPrompt="1"/>
          </p:nvPr>
        </p:nvSpPr>
        <p:spPr>
          <a:xfrm>
            <a:off x="760413" y="685800"/>
            <a:ext cx="6858000" cy="4572000"/>
          </a:xfrm>
          <a:solidFill>
            <a:schemeClr val="bg1">
              <a:lumMod val="95000"/>
            </a:schemeClr>
          </a:solidFill>
        </p:spPr>
        <p:txBody>
          <a:bodyPr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fr-FR" noProof="0"/>
              <a:t>Cliquez sur l’icône pour ajouter une image</a:t>
            </a:r>
          </a:p>
        </p:txBody>
      </p:sp>
      <p:sp>
        <p:nvSpPr>
          <p:cNvPr id="4" name="Espace réservé du texte 3"/>
          <p:cNvSpPr>
            <a:spLocks noGrp="1"/>
          </p:cNvSpPr>
          <p:nvPr>
            <p:ph type="body" sz="half" idx="2"/>
          </p:nvPr>
        </p:nvSpPr>
        <p:spPr>
          <a:xfrm>
            <a:off x="8127479" y="3554104"/>
            <a:ext cx="3377133" cy="1703696"/>
          </a:xfrm>
        </p:spPr>
        <p:txBody>
          <a:bodyPr rtlCol="0">
            <a:normAutofit/>
          </a:bodyPr>
          <a:lstStyle>
            <a:lvl1pPr marL="0" indent="0">
              <a:lnSpc>
                <a:spcPct val="100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6" name="Espace réservé du pied de page 5"/>
          <p:cNvSpPr>
            <a:spLocks noGrp="1"/>
          </p:cNvSpPr>
          <p:nvPr>
            <p:ph type="ftr" sz="quarter" idx="11"/>
          </p:nvPr>
        </p:nvSpPr>
        <p:spPr/>
        <p:txBody>
          <a:bodyPr rtlCol="0"/>
          <a:lstStyle/>
          <a:p>
            <a:pPr rtl="0"/>
            <a:r>
              <a:rPr lang="fr-FR" noProof="0"/>
              <a:t>Ajouter un pied de page</a:t>
            </a:r>
          </a:p>
        </p:txBody>
      </p:sp>
      <p:sp>
        <p:nvSpPr>
          <p:cNvPr id="5" name="Espace réservé de la date 4"/>
          <p:cNvSpPr>
            <a:spLocks noGrp="1"/>
          </p:cNvSpPr>
          <p:nvPr>
            <p:ph type="dt" sz="half" idx="10"/>
          </p:nvPr>
        </p:nvSpPr>
        <p:spPr/>
        <p:txBody>
          <a:bodyPr rtlCol="0"/>
          <a:lstStyle/>
          <a:p>
            <a:pPr rtl="0"/>
            <a:fld id="{346DEA04-0764-4B96-83BF-28BB441A38B9}" type="datetime1">
              <a:rPr lang="fr-FR" noProof="0" smtClean="0"/>
              <a:t>08/10/2024</a:t>
            </a:fld>
            <a:endParaRPr lang="fr-FR" noProof="0"/>
          </a:p>
        </p:txBody>
      </p:sp>
      <p:sp>
        <p:nvSpPr>
          <p:cNvPr id="7" name="Espace réservé du numéro de diapositive 6"/>
          <p:cNvSpPr>
            <a:spLocks noGrp="1"/>
          </p:cNvSpPr>
          <p:nvPr>
            <p:ph type="sldNum" sz="quarter" idx="12"/>
          </p:nvPr>
        </p:nvSpPr>
        <p:spPr/>
        <p:txBody>
          <a:bodyPr rtlCol="0"/>
          <a:lstStyle/>
          <a:p>
            <a:pPr rtl="0"/>
            <a:fld id="{4FAB73BC-B049-4115-A692-8D63A059BFB8}" type="slidenum">
              <a:rPr lang="fr-FR" noProof="0"/>
              <a:t>‹N°›</a:t>
            </a:fld>
            <a:endParaRPr lang="fr-FR" noProof="0"/>
          </a:p>
        </p:txBody>
      </p:sp>
    </p:spTree>
    <p:extLst>
      <p:ext uri="{BB962C8B-B14F-4D97-AF65-F5344CB8AC3E}">
        <p14:creationId xmlns:p14="http://schemas.microsoft.com/office/powerpoint/2010/main" val="4216615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ciel"/>
          <p:cNvSpPr/>
          <p:nvPr/>
        </p:nvSpPr>
        <p:spPr>
          <a:xfrm>
            <a:off x="2552" y="-1"/>
            <a:ext cx="12188952" cy="6858002"/>
          </a:xfrm>
          <a:prstGeom prst="rect">
            <a:avLst/>
          </a:prstGeom>
          <a:gradFill>
            <a:gsLst>
              <a:gs pos="0">
                <a:schemeClr val="accent2">
                  <a:lumMod val="60000"/>
                  <a:lumOff val="40000"/>
                  <a:alpha val="58000"/>
                </a:schemeClr>
              </a:gs>
              <a:gs pos="88000">
                <a:schemeClr val="accent2">
                  <a:lumMod val="20000"/>
                  <a:lumOff val="80000"/>
                  <a:alpha val="6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822960" rtlCol="0" anchor="ctr"/>
          <a:lstStyle/>
          <a:p>
            <a:pPr algn="ctr" rtl="0"/>
            <a:endParaRPr lang="fr-FR" noProof="0"/>
          </a:p>
        </p:txBody>
      </p:sp>
      <p:sp>
        <p:nvSpPr>
          <p:cNvPr id="8" name="eau3"/>
          <p:cNvSpPr/>
          <p:nvPr/>
        </p:nvSpPr>
        <p:spPr bwMode="gray">
          <a:xfrm>
            <a:off x="2552" y="6064101"/>
            <a:ext cx="12188952" cy="793899"/>
          </a:xfrm>
          <a:prstGeom prst="rect">
            <a:avLst/>
          </a:prstGeom>
          <a:gradFill>
            <a:gsLst>
              <a:gs pos="833">
                <a:schemeClr val="accent2">
                  <a:lumMod val="60000"/>
                  <a:lumOff val="40000"/>
                  <a:alpha val="38000"/>
                </a:schemeClr>
              </a:gs>
              <a:gs pos="49000">
                <a:schemeClr val="accent2">
                  <a:lumMod val="60000"/>
                  <a:lumOff val="40000"/>
                </a:schemeClr>
              </a:gs>
              <a:gs pos="100000">
                <a:schemeClr val="accent2">
                  <a:lumMod val="20000"/>
                  <a:lumOff val="80000"/>
                  <a:alpha val="89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pic>
        <p:nvPicPr>
          <p:cNvPr id="9" name="eau2"/>
          <p:cNvPicPr>
            <a:picLocks noChangeAspect="1"/>
          </p:cNvPicPr>
          <p:nvPr/>
        </p:nvPicPr>
        <p:blipFill rotWithShape="1">
          <a:blip r:embed="rId13" cstate="print">
            <a:extLst>
              <a:ext uri="{28A0092B-C50C-407E-A947-70E740481C1C}">
                <a14:useLocalDpi xmlns:a14="http://schemas.microsoft.com/office/drawing/2010/main" val="0"/>
              </a:ext>
            </a:extLst>
          </a:blip>
          <a:srcRect l="2674" r="9901"/>
          <a:stretch/>
        </p:blipFill>
        <p:spPr bwMode="white">
          <a:xfrm>
            <a:off x="-1425" y="6256181"/>
            <a:ext cx="12188952" cy="463209"/>
          </a:xfrm>
          <a:prstGeom prst="rect">
            <a:avLst/>
          </a:prstGeom>
          <a:noFill/>
          <a:ln>
            <a:noFill/>
          </a:ln>
        </p:spPr>
      </p:pic>
      <p:pic>
        <p:nvPicPr>
          <p:cNvPr id="10" name="eau1"/>
          <p:cNvPicPr>
            <a:picLocks noChangeAspect="1"/>
          </p:cNvPicPr>
          <p:nvPr/>
        </p:nvPicPr>
        <p:blipFill rotWithShape="1">
          <a:blip r:embed="rId14" cstate="print">
            <a:duotone>
              <a:schemeClr val="accent2">
                <a:shade val="45000"/>
                <a:satMod val="135000"/>
              </a:schemeClr>
              <a:prstClr val="white"/>
            </a:duotone>
            <a:extLst>
              <a:ext uri="{28A0092B-C50C-407E-A947-70E740481C1C}">
                <a14:useLocalDpi xmlns:a14="http://schemas.microsoft.com/office/drawing/2010/main" val="0"/>
              </a:ext>
            </a:extLst>
          </a:blip>
          <a:srcRect l="6218" r="6356"/>
          <a:stretch/>
        </p:blipFill>
        <p:spPr bwMode="gray">
          <a:xfrm flipH="1">
            <a:off x="-1425" y="5979395"/>
            <a:ext cx="12188952" cy="268288"/>
          </a:xfrm>
          <a:prstGeom prst="rect">
            <a:avLst/>
          </a:prstGeom>
          <a:noFill/>
          <a:ln>
            <a:noFill/>
          </a:ln>
        </p:spPr>
      </p:pic>
      <p:sp>
        <p:nvSpPr>
          <p:cNvPr id="2" name="Espace réservé du titre 1"/>
          <p:cNvSpPr>
            <a:spLocks noGrp="1"/>
          </p:cNvSpPr>
          <p:nvPr>
            <p:ph type="title"/>
          </p:nvPr>
        </p:nvSpPr>
        <p:spPr>
          <a:xfrm>
            <a:off x="1341120" y="265176"/>
            <a:ext cx="9509759" cy="1088136"/>
          </a:xfrm>
          <a:prstGeom prst="rect">
            <a:avLst/>
          </a:prstGeom>
        </p:spPr>
        <p:txBody>
          <a:bodyPr vert="horz" lIns="91440" tIns="45720" rIns="91440" bIns="45720" rtlCol="0" anchor="b">
            <a:normAutofit/>
          </a:bodyPr>
          <a:lstStyle/>
          <a:p>
            <a:pPr rtl="0"/>
            <a:r>
              <a:rPr lang="fr-FR" noProof="0" dirty="0"/>
              <a:t>Cliquez pour modifier le style du titre</a:t>
            </a:r>
          </a:p>
        </p:txBody>
      </p:sp>
      <p:sp>
        <p:nvSpPr>
          <p:cNvPr id="3" name="Espace réservé du texte 2"/>
          <p:cNvSpPr>
            <a:spLocks noGrp="1"/>
          </p:cNvSpPr>
          <p:nvPr>
            <p:ph type="body" idx="1"/>
          </p:nvPr>
        </p:nvSpPr>
        <p:spPr>
          <a:xfrm>
            <a:off x="1341120" y="1572768"/>
            <a:ext cx="9509760" cy="4142232"/>
          </a:xfrm>
          <a:prstGeom prst="rect">
            <a:avLst/>
          </a:prstGeom>
        </p:spPr>
        <p:txBody>
          <a:bodyPr vert="horz" lIns="91440" tIns="45720" rIns="91440" bIns="45720" rtlCol="0">
            <a:normAutofit/>
          </a:bodyPr>
          <a:lstStyle/>
          <a:p>
            <a:pPr lvl="0"/>
            <a:r>
              <a:rPr lang="fr-FR" dirty="0"/>
              <a:t>Modifier les styles du texte du masque</a:t>
            </a:r>
          </a:p>
          <a:p>
            <a:pPr lvl="1" rtl="0"/>
            <a:r>
              <a:rPr lang="fr-FR" noProof="0" dirty="0"/>
              <a:t>Deuxième niveau</a:t>
            </a:r>
          </a:p>
          <a:p>
            <a:pPr lvl="2" rtl="0"/>
            <a:r>
              <a:rPr lang="fr-FR" noProof="0" dirty="0"/>
              <a:t>Troisième niveau</a:t>
            </a:r>
          </a:p>
          <a:p>
            <a:pPr lvl="3" rtl="0"/>
            <a:r>
              <a:rPr lang="fr-FR" noProof="0" dirty="0"/>
              <a:t>Quatrième niveau</a:t>
            </a:r>
          </a:p>
          <a:p>
            <a:pPr lvl="4" rtl="0"/>
            <a:r>
              <a:rPr lang="fr-FR" noProof="0" dirty="0"/>
              <a:t>Cinquième niveau</a:t>
            </a:r>
          </a:p>
        </p:txBody>
      </p:sp>
      <p:sp>
        <p:nvSpPr>
          <p:cNvPr id="5" name="Espace réservé du pied de page 4"/>
          <p:cNvSpPr>
            <a:spLocks noGrp="1"/>
          </p:cNvSpPr>
          <p:nvPr>
            <p:ph type="ftr" sz="quarter" idx="3"/>
          </p:nvPr>
        </p:nvSpPr>
        <p:spPr>
          <a:xfrm>
            <a:off x="1341120" y="6601968"/>
            <a:ext cx="7159752" cy="237744"/>
          </a:xfrm>
          <a:prstGeom prst="rect">
            <a:avLst/>
          </a:prstGeom>
        </p:spPr>
        <p:txBody>
          <a:bodyPr vert="horz" lIns="91440" tIns="45720" rIns="91440" bIns="45720" rtlCol="0" anchor="ctr"/>
          <a:lstStyle>
            <a:lvl1pPr algn="l">
              <a:defRPr sz="1100" cap="all" baseline="0">
                <a:solidFill>
                  <a:schemeClr val="tx1"/>
                </a:solidFill>
              </a:defRPr>
            </a:lvl1pPr>
          </a:lstStyle>
          <a:p>
            <a:pPr rtl="0"/>
            <a:r>
              <a:rPr lang="fr-FR" noProof="0"/>
              <a:t>Ajouter un pied de page</a:t>
            </a:r>
          </a:p>
        </p:txBody>
      </p:sp>
      <p:sp>
        <p:nvSpPr>
          <p:cNvPr id="4" name="Espace réservé de la date 3"/>
          <p:cNvSpPr>
            <a:spLocks noGrp="1"/>
          </p:cNvSpPr>
          <p:nvPr>
            <p:ph type="dt" sz="half" idx="2"/>
          </p:nvPr>
        </p:nvSpPr>
        <p:spPr>
          <a:xfrm>
            <a:off x="8875776" y="6601968"/>
            <a:ext cx="960120" cy="237744"/>
          </a:xfrm>
          <a:prstGeom prst="rect">
            <a:avLst/>
          </a:prstGeom>
        </p:spPr>
        <p:txBody>
          <a:bodyPr vert="horz" lIns="91440" tIns="45720" rIns="91440" bIns="45720" rtlCol="0" anchor="ctr"/>
          <a:lstStyle>
            <a:lvl1pPr algn="l">
              <a:defRPr sz="1100" cap="all" baseline="0">
                <a:solidFill>
                  <a:schemeClr val="tx1"/>
                </a:solidFill>
              </a:defRPr>
            </a:lvl1pPr>
          </a:lstStyle>
          <a:p>
            <a:pPr rtl="0"/>
            <a:fld id="{4257039C-833C-4AD1-8B8F-C2806F2EEA28}" type="datetime1">
              <a:rPr lang="fr-FR" noProof="0" smtClean="0"/>
              <a:t>08/10/2024</a:t>
            </a:fld>
            <a:endParaRPr lang="fr-FR" noProof="0"/>
          </a:p>
        </p:txBody>
      </p:sp>
      <p:sp>
        <p:nvSpPr>
          <p:cNvPr id="6" name="Espace réservé du numéro de diapositive 5"/>
          <p:cNvSpPr>
            <a:spLocks noGrp="1"/>
          </p:cNvSpPr>
          <p:nvPr>
            <p:ph type="sldNum" sz="quarter" idx="4"/>
          </p:nvPr>
        </p:nvSpPr>
        <p:spPr>
          <a:xfrm>
            <a:off x="10210800" y="6601968"/>
            <a:ext cx="640080" cy="237744"/>
          </a:xfrm>
          <a:prstGeom prst="rect">
            <a:avLst/>
          </a:prstGeom>
        </p:spPr>
        <p:txBody>
          <a:bodyPr vert="horz" lIns="91440" tIns="45720" rIns="91440" bIns="45720" rtlCol="0" anchor="ctr"/>
          <a:lstStyle>
            <a:lvl1pPr algn="r">
              <a:defRPr sz="1100" cap="all" baseline="0">
                <a:solidFill>
                  <a:schemeClr val="tx1"/>
                </a:solidFill>
              </a:defRPr>
            </a:lvl1pPr>
          </a:lstStyle>
          <a:p>
            <a:pPr rtl="0"/>
            <a:fld id="{4FAB73BC-B049-4115-A692-8D63A059BFB8}" type="slidenum">
              <a:rPr lang="fr-FR" noProof="0" smtClean="0"/>
              <a:pPr/>
              <a:t>‹N°›</a:t>
            </a:fld>
            <a:endParaRPr lang="fr-FR" noProof="0"/>
          </a:p>
        </p:txBody>
      </p:sp>
    </p:spTree>
    <p:extLst>
      <p:ext uri="{BB962C8B-B14F-4D97-AF65-F5344CB8AC3E}">
        <p14:creationId xmlns:p14="http://schemas.microsoft.com/office/powerpoint/2010/main" val="387755153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800" kern="1200">
          <a:solidFill>
            <a:schemeClr val="accent2">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SzPct val="100000"/>
        <a:buFont typeface="Arial" pitchFamily="34" charset="0"/>
        <a:buChar char="•"/>
        <a:defRPr sz="2000" kern="1200">
          <a:solidFill>
            <a:schemeClr val="accent2">
              <a:lumMod val="50000"/>
            </a:schemeClr>
          </a:solidFill>
          <a:latin typeface="+mn-lt"/>
          <a:ea typeface="+mn-ea"/>
          <a:cs typeface="+mn-cs"/>
        </a:defRPr>
      </a:lvl1pPr>
      <a:lvl2pPr marL="548640" indent="-228600" algn="l" defTabSz="914400" rtl="0" eaLnBrk="1" latinLnBrk="0" hangingPunct="1">
        <a:lnSpc>
          <a:spcPct val="90000"/>
        </a:lnSpc>
        <a:spcBef>
          <a:spcPts val="1000"/>
        </a:spcBef>
        <a:buSzPct val="100000"/>
        <a:buFont typeface="Arial" pitchFamily="34" charset="0"/>
        <a:buChar char="•"/>
        <a:defRPr sz="1800" kern="1200">
          <a:solidFill>
            <a:schemeClr val="accent2">
              <a:lumMod val="50000"/>
            </a:schemeClr>
          </a:solidFill>
          <a:latin typeface="+mn-lt"/>
          <a:ea typeface="+mn-ea"/>
          <a:cs typeface="+mn-cs"/>
        </a:defRPr>
      </a:lvl2pPr>
      <a:lvl3pPr marL="822960" indent="-228600" algn="l" defTabSz="914400" rtl="0" eaLnBrk="1" latinLnBrk="0" hangingPunct="1">
        <a:lnSpc>
          <a:spcPct val="90000"/>
        </a:lnSpc>
        <a:spcBef>
          <a:spcPts val="800"/>
        </a:spcBef>
        <a:buSzPct val="100000"/>
        <a:buFont typeface="Arial" pitchFamily="34" charset="0"/>
        <a:buChar char="•"/>
        <a:defRPr sz="1600" kern="1200">
          <a:solidFill>
            <a:schemeClr val="accent2">
              <a:lumMod val="50000"/>
            </a:schemeClr>
          </a:solidFill>
          <a:latin typeface="+mn-lt"/>
          <a:ea typeface="+mn-ea"/>
          <a:cs typeface="+mn-cs"/>
        </a:defRPr>
      </a:lvl3pPr>
      <a:lvl4pPr marL="109728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4pPr>
      <a:lvl5pPr marL="137160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5pPr>
      <a:lvl6pPr marL="164592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6pPr>
      <a:lvl7pPr marL="192024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7pPr>
      <a:lvl8pPr marL="219456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8pPr>
      <a:lvl9pPr marL="2240280" indent="0" algn="l" defTabSz="914400" rtl="0" eaLnBrk="1" latinLnBrk="0" hangingPunct="1">
        <a:lnSpc>
          <a:spcPct val="90000"/>
        </a:lnSpc>
        <a:spcBef>
          <a:spcPts val="800"/>
        </a:spcBef>
        <a:buSzPct val="100000"/>
        <a:buFont typeface="Arial" pitchFamily="34" charset="0"/>
        <a:buNone/>
        <a:defRPr sz="1400" kern="1200">
          <a:solidFill>
            <a:schemeClr val="accent2">
              <a:lumMod val="50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305872" y="1309046"/>
            <a:ext cx="10590659" cy="3785467"/>
          </a:xfrm>
        </p:spPr>
        <p:txBody>
          <a:bodyPr rtlCol="0"/>
          <a:lstStyle/>
          <a:p>
            <a:pPr rtl="0"/>
            <a:r>
              <a:rPr lang="fr-FR" dirty="0"/>
              <a:t>PRESENTATION DU CENTRE POUR LA GOUVERNANCE DEMOCRATIQUE (CGD)</a:t>
            </a:r>
          </a:p>
        </p:txBody>
      </p:sp>
      <p:sp>
        <p:nvSpPr>
          <p:cNvPr id="3" name="Sous-titre 2"/>
          <p:cNvSpPr>
            <a:spLocks noGrp="1"/>
          </p:cNvSpPr>
          <p:nvPr>
            <p:ph type="subTitle" idx="1"/>
          </p:nvPr>
        </p:nvSpPr>
        <p:spPr>
          <a:xfrm>
            <a:off x="1393421" y="4700081"/>
            <a:ext cx="9601200" cy="990600"/>
          </a:xfrm>
        </p:spPr>
        <p:txBody>
          <a:bodyPr rtlCol="0">
            <a:normAutofit/>
          </a:bodyPr>
          <a:lstStyle/>
          <a:p>
            <a:pPr rtl="0"/>
            <a:endParaRPr lang="fr-FR" u="sng" dirty="0"/>
          </a:p>
          <a:p>
            <a:pPr rtl="0"/>
            <a:endParaRPr lang="fr-FR" dirty="0"/>
          </a:p>
        </p:txBody>
      </p:sp>
    </p:spTree>
    <p:extLst>
      <p:ext uri="{BB962C8B-B14F-4D97-AF65-F5344CB8AC3E}">
        <p14:creationId xmlns:p14="http://schemas.microsoft.com/office/powerpoint/2010/main" val="15039029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50FFC0-EFF5-A7B0-649F-7E10868CF8E7}"/>
              </a:ext>
            </a:extLst>
          </p:cNvPr>
          <p:cNvSpPr>
            <a:spLocks noGrp="1"/>
          </p:cNvSpPr>
          <p:nvPr>
            <p:ph type="title"/>
          </p:nvPr>
        </p:nvSpPr>
        <p:spPr>
          <a:xfrm>
            <a:off x="1341120" y="265176"/>
            <a:ext cx="9509759" cy="471942"/>
          </a:xfrm>
        </p:spPr>
        <p:txBody>
          <a:bodyPr anchor="b">
            <a:normAutofit/>
          </a:bodyPr>
          <a:lstStyle/>
          <a:p>
            <a:pPr marL="0" marR="0" lvl="0" indent="0" algn="ctr" defTabSz="914400" rtl="0" eaLnBrk="1" fontAlgn="auto" latinLnBrk="0" hangingPunct="1">
              <a:lnSpc>
                <a:spcPct val="90000"/>
              </a:lnSpc>
              <a:spcBef>
                <a:spcPts val="0"/>
              </a:spcBef>
              <a:spcAft>
                <a:spcPts val="0"/>
              </a:spcAft>
              <a:buClrTx/>
              <a:buSzPct val="100000"/>
              <a:buFont typeface="Arial" pitchFamily="34" charset="0"/>
              <a:buNone/>
              <a:tabLst/>
              <a:defRPr/>
            </a:pPr>
            <a:r>
              <a:rPr kumimoji="0" lang="fr-FR" sz="2000" b="1" i="0" u="none" strike="noStrike" kern="1200" cap="all" spc="0" normalizeH="0" baseline="0" noProof="0" dirty="0">
                <a:ln>
                  <a:noFill/>
                </a:ln>
                <a:solidFill>
                  <a:srgbClr val="333333"/>
                </a:solidFill>
                <a:effectLst/>
                <a:uLnTx/>
                <a:uFillTx/>
                <a:latin typeface="Verdana" panose="020B0604030504040204" pitchFamily="34" charset="0"/>
                <a:ea typeface="Calibri" panose="020F0502020204030204" pitchFamily="34" charset="0"/>
                <a:cs typeface="Times New Roman" panose="02020603050405020304" pitchFamily="18" charset="0"/>
              </a:rPr>
              <a:t>les perspectives</a:t>
            </a:r>
            <a:endParaRPr kumimoji="0" lang="fr-FR" sz="2000" b="0" i="0" u="none" strike="noStrike" kern="1200" cap="all" spc="0" normalizeH="0" baseline="0" noProof="0" dirty="0">
              <a:ln>
                <a:noFill/>
              </a:ln>
              <a:solidFill>
                <a:srgbClr val="3691AA">
                  <a:lumMod val="75000"/>
                </a:srgbClr>
              </a:solidFill>
              <a:effectLst/>
              <a:uLnTx/>
              <a:uFillTx/>
              <a:latin typeface="Georgia"/>
              <a:ea typeface="+mn-ea"/>
              <a:cs typeface="+mn-cs"/>
            </a:endParaRPr>
          </a:p>
        </p:txBody>
      </p:sp>
      <p:graphicFrame>
        <p:nvGraphicFramePr>
          <p:cNvPr id="5" name="Espace réservé du contenu 2">
            <a:extLst>
              <a:ext uri="{FF2B5EF4-FFF2-40B4-BE49-F238E27FC236}">
                <a16:creationId xmlns:a16="http://schemas.microsoft.com/office/drawing/2014/main" id="{CBC7540F-8DFE-4D6A-0566-7AC7928FD7EA}"/>
              </a:ext>
            </a:extLst>
          </p:cNvPr>
          <p:cNvGraphicFramePr>
            <a:graphicFrameLocks noGrp="1"/>
          </p:cNvGraphicFramePr>
          <p:nvPr>
            <p:ph idx="1"/>
            <p:extLst>
              <p:ext uri="{D42A27DB-BD31-4B8C-83A1-F6EECF244321}">
                <p14:modId xmlns:p14="http://schemas.microsoft.com/office/powerpoint/2010/main" val="3321510813"/>
              </p:ext>
            </p:extLst>
          </p:nvPr>
        </p:nvGraphicFramePr>
        <p:xfrm>
          <a:off x="1341120" y="1129004"/>
          <a:ext cx="8567990" cy="35922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728141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lstStyle/>
          <a:p>
            <a:pPr rtl="0"/>
            <a:r>
              <a:rPr lang="fr-FR" dirty="0"/>
              <a:t>Je vous remercie pour votre aimable attention</a:t>
            </a:r>
          </a:p>
        </p:txBody>
      </p:sp>
      <p:sp>
        <p:nvSpPr>
          <p:cNvPr id="4" name="Espace réservé du texte 3"/>
          <p:cNvSpPr>
            <a:spLocks noGrp="1"/>
          </p:cNvSpPr>
          <p:nvPr>
            <p:ph type="body" idx="1"/>
          </p:nvPr>
        </p:nvSpPr>
        <p:spPr/>
        <p:txBody>
          <a:bodyPr rtlCol="0"/>
          <a:lstStyle/>
          <a:p>
            <a:pPr rtl="0"/>
            <a:endParaRPr lang="fr-FR" dirty="0"/>
          </a:p>
        </p:txBody>
      </p:sp>
    </p:spTree>
    <p:extLst>
      <p:ext uri="{BB962C8B-B14F-4D97-AF65-F5344CB8AC3E}">
        <p14:creationId xmlns:p14="http://schemas.microsoft.com/office/powerpoint/2010/main" val="2750805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57910" y="429209"/>
            <a:ext cx="9601252" cy="5038530"/>
          </a:xfrm>
        </p:spPr>
        <p:txBody>
          <a:bodyPr rtlCol="0">
            <a:noAutofit/>
          </a:bodyPr>
          <a:lstStyle/>
          <a:p>
            <a:pPr algn="just" rtl="0"/>
            <a:r>
              <a:rPr lang="fr-FR" sz="2400" dirty="0"/>
              <a:t>Le Centre pour la Gouvernance Démocratique (CGD) est une association de droit burkinabè reconnue par récépissé N°2001-174/MATD/SGA/DGLPAP du 29 mars 2001 ; renouvelé par le récépissé N°00000660901 du 30 Aout 2019 ; et qui a obtenu le statut d’association reconnue d’utilité publique par décret N° 2018-0076 /PRES/PM/MATD/MINEFID du 08 février 2018. Le CGD a obtenu le statut d’ONG à travers la signature d’une convention d’établissement avec le gouvernement sous le N°2023/010/MEFP/CGD du 08/05/2023 pour la période 2023-2028.</a:t>
            </a:r>
            <a:br>
              <a:rPr lang="fr-FR" sz="2400" dirty="0"/>
            </a:br>
            <a:br>
              <a:rPr lang="fr-FR" sz="2400" dirty="0"/>
            </a:br>
            <a:r>
              <a:rPr lang="fr-FR" sz="2400" dirty="0"/>
              <a:t>Le CGD nourrit la vision à l’horizon 2033 de contribuer à la construction d’un « Etat démocratique avec des institutions fortes et crédibles offrant aux citoyens des espaces d’interpellation des gouvernants sur leur politique de développement. </a:t>
            </a:r>
            <a:br>
              <a:rPr lang="fr-FR" sz="2400" dirty="0"/>
            </a:br>
            <a:br>
              <a:rPr lang="fr-FR" sz="2400" dirty="0"/>
            </a:br>
            <a:r>
              <a:rPr lang="fr-FR" sz="2400" dirty="0"/>
              <a:t> </a:t>
            </a:r>
          </a:p>
        </p:txBody>
      </p:sp>
    </p:spTree>
    <p:extLst>
      <p:ext uri="{BB962C8B-B14F-4D97-AF65-F5344CB8AC3E}">
        <p14:creationId xmlns:p14="http://schemas.microsoft.com/office/powerpoint/2010/main" val="2255057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BB6CBB-883D-53CB-5820-912DDDB7A056}"/>
              </a:ext>
            </a:extLst>
          </p:cNvPr>
          <p:cNvSpPr>
            <a:spLocks noGrp="1"/>
          </p:cNvSpPr>
          <p:nvPr>
            <p:ph type="title"/>
          </p:nvPr>
        </p:nvSpPr>
        <p:spPr>
          <a:xfrm>
            <a:off x="1341120" y="265176"/>
            <a:ext cx="9509759" cy="1088136"/>
          </a:xfrm>
        </p:spPr>
        <p:txBody>
          <a:bodyPr anchor="b">
            <a:normAutofit/>
          </a:bodyPr>
          <a:lstStyle/>
          <a:p>
            <a:pPr algn="ctr"/>
            <a:r>
              <a:rPr lang="fr-FR" dirty="0"/>
              <a:t>Projet  </a:t>
            </a:r>
          </a:p>
        </p:txBody>
      </p:sp>
      <p:graphicFrame>
        <p:nvGraphicFramePr>
          <p:cNvPr id="5" name="Espace réservé du contenu 2">
            <a:extLst>
              <a:ext uri="{FF2B5EF4-FFF2-40B4-BE49-F238E27FC236}">
                <a16:creationId xmlns:a16="http://schemas.microsoft.com/office/drawing/2014/main" id="{0FD37CE3-0A2C-6B97-0BA4-5A5A1B8B1828}"/>
              </a:ext>
            </a:extLst>
          </p:cNvPr>
          <p:cNvGraphicFramePr>
            <a:graphicFrameLocks noGrp="1"/>
          </p:cNvGraphicFramePr>
          <p:nvPr>
            <p:ph idx="1"/>
            <p:extLst>
              <p:ext uri="{D42A27DB-BD31-4B8C-83A1-F6EECF244321}">
                <p14:modId xmlns:p14="http://schemas.microsoft.com/office/powerpoint/2010/main" val="521078201"/>
              </p:ext>
            </p:extLst>
          </p:nvPr>
        </p:nvGraphicFramePr>
        <p:xfrm>
          <a:off x="1341120" y="1572768"/>
          <a:ext cx="9509760" cy="41422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40098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50FFC0-EFF5-A7B0-649F-7E10868CF8E7}"/>
              </a:ext>
            </a:extLst>
          </p:cNvPr>
          <p:cNvSpPr>
            <a:spLocks noGrp="1"/>
          </p:cNvSpPr>
          <p:nvPr>
            <p:ph type="title"/>
          </p:nvPr>
        </p:nvSpPr>
        <p:spPr>
          <a:xfrm>
            <a:off x="1341120" y="265176"/>
            <a:ext cx="9509759" cy="471942"/>
          </a:xfrm>
        </p:spPr>
        <p:txBody>
          <a:bodyPr anchor="b">
            <a:normAutofit fontScale="90000"/>
          </a:bodyPr>
          <a:lstStyle/>
          <a:p>
            <a:r>
              <a:rPr kumimoji="0" lang="fr-FR" sz="3600" b="1" i="0" u="none" strike="noStrike" kern="1200" cap="none" spc="0" normalizeH="0" baseline="0" noProof="0" dirty="0">
                <a:ln>
                  <a:noFill/>
                </a:ln>
                <a:solidFill>
                  <a:srgbClr val="333333"/>
                </a:solidFill>
                <a:effectLst/>
                <a:uLnTx/>
                <a:uFillTx/>
                <a:latin typeface="Verdana" panose="020B0604030504040204" pitchFamily="34" charset="0"/>
                <a:ea typeface="Calibri" panose="020F0502020204030204" pitchFamily="34" charset="0"/>
                <a:cs typeface="Times New Roman" panose="02020603050405020304" pitchFamily="18" charset="0"/>
              </a:rPr>
              <a:t>Les chiffres clés des réalisations </a:t>
            </a:r>
            <a:endParaRPr lang="fr-FR" dirty="0"/>
          </a:p>
        </p:txBody>
      </p:sp>
      <p:graphicFrame>
        <p:nvGraphicFramePr>
          <p:cNvPr id="5" name="Espace réservé du contenu 2">
            <a:extLst>
              <a:ext uri="{FF2B5EF4-FFF2-40B4-BE49-F238E27FC236}">
                <a16:creationId xmlns:a16="http://schemas.microsoft.com/office/drawing/2014/main" id="{CBC7540F-8DFE-4D6A-0566-7AC7928FD7EA}"/>
              </a:ext>
            </a:extLst>
          </p:cNvPr>
          <p:cNvGraphicFramePr>
            <a:graphicFrameLocks noGrp="1"/>
          </p:cNvGraphicFramePr>
          <p:nvPr>
            <p:ph idx="1"/>
            <p:extLst>
              <p:ext uri="{D42A27DB-BD31-4B8C-83A1-F6EECF244321}">
                <p14:modId xmlns:p14="http://schemas.microsoft.com/office/powerpoint/2010/main" val="4177448649"/>
              </p:ext>
            </p:extLst>
          </p:nvPr>
        </p:nvGraphicFramePr>
        <p:xfrm>
          <a:off x="1341120" y="737118"/>
          <a:ext cx="9939590" cy="49778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01832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50FFC0-EFF5-A7B0-649F-7E10868CF8E7}"/>
              </a:ext>
            </a:extLst>
          </p:cNvPr>
          <p:cNvSpPr>
            <a:spLocks noGrp="1"/>
          </p:cNvSpPr>
          <p:nvPr>
            <p:ph type="title"/>
          </p:nvPr>
        </p:nvSpPr>
        <p:spPr>
          <a:xfrm>
            <a:off x="1341120" y="265176"/>
            <a:ext cx="9509759" cy="471942"/>
          </a:xfrm>
        </p:spPr>
        <p:txBody>
          <a:bodyPr anchor="b">
            <a:normAutofit fontScale="90000"/>
          </a:bodyPr>
          <a:lstStyle/>
          <a:p>
            <a:r>
              <a:rPr kumimoji="0" lang="fr-FR" sz="3600" b="1" i="0" u="none" strike="noStrike" kern="1200" cap="none" spc="0" normalizeH="0" baseline="0" noProof="0" dirty="0">
                <a:ln>
                  <a:noFill/>
                </a:ln>
                <a:solidFill>
                  <a:srgbClr val="333333"/>
                </a:solidFill>
                <a:effectLst/>
                <a:uLnTx/>
                <a:uFillTx/>
                <a:latin typeface="Verdana" panose="020B0604030504040204" pitchFamily="34" charset="0"/>
                <a:ea typeface="Calibri" panose="020F0502020204030204" pitchFamily="34" charset="0"/>
                <a:cs typeface="Times New Roman" panose="02020603050405020304" pitchFamily="18" charset="0"/>
              </a:rPr>
              <a:t>Les chiffres clés des réalisations </a:t>
            </a:r>
            <a:endParaRPr lang="fr-FR" dirty="0"/>
          </a:p>
        </p:txBody>
      </p:sp>
      <p:graphicFrame>
        <p:nvGraphicFramePr>
          <p:cNvPr id="5" name="Espace réservé du contenu 2">
            <a:extLst>
              <a:ext uri="{FF2B5EF4-FFF2-40B4-BE49-F238E27FC236}">
                <a16:creationId xmlns:a16="http://schemas.microsoft.com/office/drawing/2014/main" id="{CBC7540F-8DFE-4D6A-0566-7AC7928FD7EA}"/>
              </a:ext>
            </a:extLst>
          </p:cNvPr>
          <p:cNvGraphicFramePr>
            <a:graphicFrameLocks noGrp="1"/>
          </p:cNvGraphicFramePr>
          <p:nvPr>
            <p:ph idx="1"/>
            <p:extLst>
              <p:ext uri="{D42A27DB-BD31-4B8C-83A1-F6EECF244321}">
                <p14:modId xmlns:p14="http://schemas.microsoft.com/office/powerpoint/2010/main" val="2181423379"/>
              </p:ext>
            </p:extLst>
          </p:nvPr>
        </p:nvGraphicFramePr>
        <p:xfrm>
          <a:off x="1341120" y="737118"/>
          <a:ext cx="10387460" cy="49778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27737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50FFC0-EFF5-A7B0-649F-7E10868CF8E7}"/>
              </a:ext>
            </a:extLst>
          </p:cNvPr>
          <p:cNvSpPr>
            <a:spLocks noGrp="1"/>
          </p:cNvSpPr>
          <p:nvPr>
            <p:ph type="title"/>
          </p:nvPr>
        </p:nvSpPr>
        <p:spPr>
          <a:xfrm>
            <a:off x="1341120" y="265176"/>
            <a:ext cx="9509759" cy="471942"/>
          </a:xfrm>
        </p:spPr>
        <p:txBody>
          <a:bodyPr anchor="b">
            <a:normAutofit fontScale="90000"/>
          </a:bodyPr>
          <a:lstStyle/>
          <a:p>
            <a:r>
              <a:rPr kumimoji="0" lang="fr-FR" sz="3600" b="1" i="0" u="none" strike="noStrike" kern="1200" cap="none" spc="0" normalizeH="0" baseline="0" noProof="0" dirty="0">
                <a:ln>
                  <a:noFill/>
                </a:ln>
                <a:solidFill>
                  <a:srgbClr val="333333"/>
                </a:solidFill>
                <a:effectLst/>
                <a:uLnTx/>
                <a:uFillTx/>
                <a:latin typeface="Verdana" panose="020B0604030504040204" pitchFamily="34" charset="0"/>
                <a:ea typeface="Calibri" panose="020F0502020204030204" pitchFamily="34" charset="0"/>
                <a:cs typeface="Times New Roman" panose="02020603050405020304" pitchFamily="18" charset="0"/>
              </a:rPr>
              <a:t>Les chiffres clés des réalisations </a:t>
            </a:r>
            <a:endParaRPr lang="fr-FR" dirty="0"/>
          </a:p>
        </p:txBody>
      </p:sp>
      <p:graphicFrame>
        <p:nvGraphicFramePr>
          <p:cNvPr id="5" name="Espace réservé du contenu 2">
            <a:extLst>
              <a:ext uri="{FF2B5EF4-FFF2-40B4-BE49-F238E27FC236}">
                <a16:creationId xmlns:a16="http://schemas.microsoft.com/office/drawing/2014/main" id="{CBC7540F-8DFE-4D6A-0566-7AC7928FD7EA}"/>
              </a:ext>
            </a:extLst>
          </p:cNvPr>
          <p:cNvGraphicFramePr>
            <a:graphicFrameLocks noGrp="1"/>
          </p:cNvGraphicFramePr>
          <p:nvPr>
            <p:ph idx="1"/>
            <p:extLst>
              <p:ext uri="{D42A27DB-BD31-4B8C-83A1-F6EECF244321}">
                <p14:modId xmlns:p14="http://schemas.microsoft.com/office/powerpoint/2010/main" val="2080103941"/>
              </p:ext>
            </p:extLst>
          </p:nvPr>
        </p:nvGraphicFramePr>
        <p:xfrm>
          <a:off x="1341120" y="737118"/>
          <a:ext cx="9939590" cy="49778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96378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50FFC0-EFF5-A7B0-649F-7E10868CF8E7}"/>
              </a:ext>
            </a:extLst>
          </p:cNvPr>
          <p:cNvSpPr>
            <a:spLocks noGrp="1"/>
          </p:cNvSpPr>
          <p:nvPr>
            <p:ph type="title"/>
          </p:nvPr>
        </p:nvSpPr>
        <p:spPr>
          <a:xfrm>
            <a:off x="1341120" y="265176"/>
            <a:ext cx="9509759" cy="471942"/>
          </a:xfrm>
        </p:spPr>
        <p:txBody>
          <a:bodyPr anchor="b">
            <a:normAutofit fontScale="90000"/>
          </a:bodyPr>
          <a:lstStyle/>
          <a:p>
            <a:pPr algn="ctr"/>
            <a:r>
              <a:rPr lang="fr-FR" sz="3600" b="1" dirty="0">
                <a:solidFill>
                  <a:srgbClr val="333333"/>
                </a:solidFill>
                <a:effectLst/>
                <a:latin typeface="Verdana" panose="020B0604030504040204" pitchFamily="34" charset="0"/>
                <a:ea typeface="Calibri" panose="020F0502020204030204" pitchFamily="34" charset="0"/>
                <a:cs typeface="Times New Roman" panose="02020603050405020304" pitchFamily="18" charset="0"/>
              </a:rPr>
              <a:t>l'impact des réalisations </a:t>
            </a:r>
            <a:endParaRPr lang="fr-FR" dirty="0"/>
          </a:p>
        </p:txBody>
      </p:sp>
      <p:graphicFrame>
        <p:nvGraphicFramePr>
          <p:cNvPr id="5" name="Espace réservé du contenu 2">
            <a:extLst>
              <a:ext uri="{FF2B5EF4-FFF2-40B4-BE49-F238E27FC236}">
                <a16:creationId xmlns:a16="http://schemas.microsoft.com/office/drawing/2014/main" id="{CBC7540F-8DFE-4D6A-0566-7AC7928FD7EA}"/>
              </a:ext>
            </a:extLst>
          </p:cNvPr>
          <p:cNvGraphicFramePr>
            <a:graphicFrameLocks noGrp="1"/>
          </p:cNvGraphicFramePr>
          <p:nvPr>
            <p:ph idx="1"/>
            <p:extLst>
              <p:ext uri="{D42A27DB-BD31-4B8C-83A1-F6EECF244321}">
                <p14:modId xmlns:p14="http://schemas.microsoft.com/office/powerpoint/2010/main" val="2461642596"/>
              </p:ext>
            </p:extLst>
          </p:nvPr>
        </p:nvGraphicFramePr>
        <p:xfrm>
          <a:off x="1341120" y="737118"/>
          <a:ext cx="9939590" cy="49778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25565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50FFC0-EFF5-A7B0-649F-7E10868CF8E7}"/>
              </a:ext>
            </a:extLst>
          </p:cNvPr>
          <p:cNvSpPr>
            <a:spLocks noGrp="1"/>
          </p:cNvSpPr>
          <p:nvPr>
            <p:ph type="title"/>
          </p:nvPr>
        </p:nvSpPr>
        <p:spPr>
          <a:xfrm>
            <a:off x="1341120" y="265176"/>
            <a:ext cx="9509759" cy="471942"/>
          </a:xfrm>
        </p:spPr>
        <p:txBody>
          <a:bodyPr anchor="b">
            <a:normAutofit fontScale="90000"/>
          </a:bodyPr>
          <a:lstStyle/>
          <a:p>
            <a:pPr algn="ctr"/>
            <a:r>
              <a:rPr lang="fr-FR" sz="3600" b="1" dirty="0">
                <a:solidFill>
                  <a:srgbClr val="333333"/>
                </a:solidFill>
                <a:effectLst/>
                <a:latin typeface="Verdana" panose="020B0604030504040204" pitchFamily="34" charset="0"/>
                <a:ea typeface="Times New Roman" panose="02020603050405020304" pitchFamily="18" charset="0"/>
              </a:rPr>
              <a:t>l'impact de la collaboration</a:t>
            </a:r>
            <a:endParaRPr lang="fr-FR" sz="5400" dirty="0">
              <a:effectLst/>
              <a:latin typeface="Times New Roman" panose="02020603050405020304" pitchFamily="18" charset="0"/>
              <a:ea typeface="Times New Roman" panose="02020603050405020304" pitchFamily="18" charset="0"/>
            </a:endParaRPr>
          </a:p>
        </p:txBody>
      </p:sp>
      <p:graphicFrame>
        <p:nvGraphicFramePr>
          <p:cNvPr id="5" name="Espace réservé du contenu 2">
            <a:extLst>
              <a:ext uri="{FF2B5EF4-FFF2-40B4-BE49-F238E27FC236}">
                <a16:creationId xmlns:a16="http://schemas.microsoft.com/office/drawing/2014/main" id="{CBC7540F-8DFE-4D6A-0566-7AC7928FD7EA}"/>
              </a:ext>
            </a:extLst>
          </p:cNvPr>
          <p:cNvGraphicFramePr>
            <a:graphicFrameLocks noGrp="1"/>
          </p:cNvGraphicFramePr>
          <p:nvPr>
            <p:ph idx="1"/>
            <p:extLst>
              <p:ext uri="{D42A27DB-BD31-4B8C-83A1-F6EECF244321}">
                <p14:modId xmlns:p14="http://schemas.microsoft.com/office/powerpoint/2010/main" val="2488618336"/>
              </p:ext>
            </p:extLst>
          </p:nvPr>
        </p:nvGraphicFramePr>
        <p:xfrm>
          <a:off x="1341120" y="737118"/>
          <a:ext cx="8362717" cy="37882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66576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50FFC0-EFF5-A7B0-649F-7E10868CF8E7}"/>
              </a:ext>
            </a:extLst>
          </p:cNvPr>
          <p:cNvSpPr>
            <a:spLocks noGrp="1"/>
          </p:cNvSpPr>
          <p:nvPr>
            <p:ph type="title"/>
          </p:nvPr>
        </p:nvSpPr>
        <p:spPr>
          <a:xfrm>
            <a:off x="1341120" y="265176"/>
            <a:ext cx="9509759" cy="471942"/>
          </a:xfrm>
        </p:spPr>
        <p:txBody>
          <a:bodyPr anchor="b">
            <a:normAutofit fontScale="90000"/>
          </a:bodyPr>
          <a:lstStyle/>
          <a:p>
            <a:pPr algn="ctr"/>
            <a:r>
              <a:rPr lang="fr-FR" sz="3600" b="1" dirty="0">
                <a:solidFill>
                  <a:srgbClr val="333333"/>
                </a:solidFill>
                <a:effectLst/>
                <a:latin typeface="Verdana" panose="020B0604030504040204" pitchFamily="34" charset="0"/>
                <a:ea typeface="Calibri" panose="020F0502020204030204" pitchFamily="34" charset="0"/>
                <a:cs typeface="Times New Roman" panose="02020603050405020304" pitchFamily="18" charset="0"/>
              </a:rPr>
              <a:t>les difficultés / défis rencontrés</a:t>
            </a:r>
            <a:endParaRPr lang="fr-FR" dirty="0"/>
          </a:p>
        </p:txBody>
      </p:sp>
      <p:graphicFrame>
        <p:nvGraphicFramePr>
          <p:cNvPr id="5" name="Espace réservé du contenu 2">
            <a:extLst>
              <a:ext uri="{FF2B5EF4-FFF2-40B4-BE49-F238E27FC236}">
                <a16:creationId xmlns:a16="http://schemas.microsoft.com/office/drawing/2014/main" id="{CBC7540F-8DFE-4D6A-0566-7AC7928FD7EA}"/>
              </a:ext>
            </a:extLst>
          </p:cNvPr>
          <p:cNvGraphicFramePr>
            <a:graphicFrameLocks noGrp="1"/>
          </p:cNvGraphicFramePr>
          <p:nvPr>
            <p:ph idx="1"/>
            <p:extLst>
              <p:ext uri="{D42A27DB-BD31-4B8C-83A1-F6EECF244321}">
                <p14:modId xmlns:p14="http://schemas.microsoft.com/office/powerpoint/2010/main" val="2225146889"/>
              </p:ext>
            </p:extLst>
          </p:nvPr>
        </p:nvGraphicFramePr>
        <p:xfrm>
          <a:off x="1644053" y="1315616"/>
          <a:ext cx="8903892" cy="26918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371193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céan 16 x 9">
  <a:themeElements>
    <a:clrScheme name="Ocean">
      <a:dk1>
        <a:sysClr val="windowText" lastClr="000000"/>
      </a:dk1>
      <a:lt1>
        <a:sysClr val="window" lastClr="FFFFFF"/>
      </a:lt1>
      <a:dk2>
        <a:srgbClr val="323232"/>
      </a:dk2>
      <a:lt2>
        <a:srgbClr val="E3DED1"/>
      </a:lt2>
      <a:accent1>
        <a:srgbClr val="4557A1"/>
      </a:accent1>
      <a:accent2>
        <a:srgbClr val="3691AA"/>
      </a:accent2>
      <a:accent3>
        <a:srgbClr val="893768"/>
      </a:accent3>
      <a:accent4>
        <a:srgbClr val="4E8542"/>
      </a:accent4>
      <a:accent5>
        <a:srgbClr val="A25A12"/>
      </a:accent5>
      <a:accent6>
        <a:srgbClr val="C19859"/>
      </a:accent6>
      <a:hlink>
        <a:srgbClr val="6B9F25"/>
      </a:hlink>
      <a:folHlink>
        <a:srgbClr val="B26B02"/>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6308743_TF02895256.potx" id="{01E95750-DB25-45B8-934E-79D6456FAEFD}" vid="{FBB5DAB9-F943-4C0E-96CA-1B1FAFEC8D79}"/>
    </a:ext>
  </a:extLst>
</a:theme>
</file>

<file path=ppt/theme/theme2.xml><?xml version="1.0" encoding="utf-8"?>
<a:theme xmlns:a="http://schemas.openxmlformats.org/drawingml/2006/main" name="Thème Office">
  <a:themeElements>
    <a:clrScheme name="Ocean">
      <a:dk1>
        <a:sysClr val="windowText" lastClr="000000"/>
      </a:dk1>
      <a:lt1>
        <a:sysClr val="window" lastClr="FFFFFF"/>
      </a:lt1>
      <a:dk2>
        <a:srgbClr val="323232"/>
      </a:dk2>
      <a:lt2>
        <a:srgbClr val="E3DED1"/>
      </a:lt2>
      <a:accent1>
        <a:srgbClr val="4557A1"/>
      </a:accent1>
      <a:accent2>
        <a:srgbClr val="3691AA"/>
      </a:accent2>
      <a:accent3>
        <a:srgbClr val="893768"/>
      </a:accent3>
      <a:accent4>
        <a:srgbClr val="4E8542"/>
      </a:accent4>
      <a:accent5>
        <a:srgbClr val="A25A12"/>
      </a:accent5>
      <a:accent6>
        <a:srgbClr val="C19859"/>
      </a:accent6>
      <a:hlink>
        <a:srgbClr val="6B9F25"/>
      </a:hlink>
      <a:folHlink>
        <a:srgbClr val="B26B02"/>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Thème Office">
  <a:themeElements>
    <a:clrScheme name="Ocean">
      <a:dk1>
        <a:sysClr val="windowText" lastClr="000000"/>
      </a:dk1>
      <a:lt1>
        <a:sysClr val="window" lastClr="FFFFFF"/>
      </a:lt1>
      <a:dk2>
        <a:srgbClr val="323232"/>
      </a:dk2>
      <a:lt2>
        <a:srgbClr val="E3DED1"/>
      </a:lt2>
      <a:accent1>
        <a:srgbClr val="4557A1"/>
      </a:accent1>
      <a:accent2>
        <a:srgbClr val="3691AA"/>
      </a:accent2>
      <a:accent3>
        <a:srgbClr val="893768"/>
      </a:accent3>
      <a:accent4>
        <a:srgbClr val="4E8542"/>
      </a:accent4>
      <a:accent5>
        <a:srgbClr val="A25A12"/>
      </a:accent5>
      <a:accent6>
        <a:srgbClr val="C19859"/>
      </a:accent6>
      <a:hlink>
        <a:srgbClr val="6B9F25"/>
      </a:hlink>
      <a:folHlink>
        <a:srgbClr val="B26B02"/>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82C00D58E00FF4BB0BA83C7D7D78403" ma:contentTypeVersion="23" ma:contentTypeDescription="Create a new document." ma:contentTypeScope="" ma:versionID="10faa4f135a3948125fb5e6fff92a2c8">
  <xsd:schema xmlns:xsd="http://www.w3.org/2001/XMLSchema" xmlns:xs="http://www.w3.org/2001/XMLSchema" xmlns:p="http://schemas.microsoft.com/office/2006/metadata/properties" xmlns:ns2="4e734df7-d99a-4866-9fcb-c0f04668e60e" xmlns:ns3="36fb0a26-9ded-4f55-b489-049bde517562" targetNamespace="http://schemas.microsoft.com/office/2006/metadata/properties" ma:root="true" ma:fieldsID="9c25d815ebd9514b09ff56a388bb095e" ns2:_="" ns3:_="">
    <xsd:import namespace="4e734df7-d99a-4866-9fcb-c0f04668e60e"/>
    <xsd:import namespace="36fb0a26-9ded-4f55-b489-049bde51756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lcf76f155ced4ddcb4097134ff3c332f"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734df7-d99a-4866-9fcb-c0f04668e6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382c27ee-167a-4bbf-818b-4ed0c8ec052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6fb0a26-9ded-4f55-b489-049bde517562"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382c27ee-167a-4bbf-818b-4ed0c8ec052f" ContentTypeId="0x0101" PreviousValue="false"/>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D696D5F-33CB-4E5C-B376-9E10B47E65A7}"/>
</file>

<file path=customXml/itemProps2.xml><?xml version="1.0" encoding="utf-8"?>
<ds:datastoreItem xmlns:ds="http://schemas.openxmlformats.org/officeDocument/2006/customXml" ds:itemID="{67C88359-D25F-4BCC-ACB0-9F8089825A0F}"/>
</file>

<file path=customXml/itemProps3.xml><?xml version="1.0" encoding="utf-8"?>
<ds:datastoreItem xmlns:ds="http://schemas.openxmlformats.org/officeDocument/2006/customXml" ds:itemID="{13B3686B-AD6A-490B-BC55-763A9B8BC31A}"/>
</file>

<file path=docProps/app.xml><?xml version="1.0" encoding="utf-8"?>
<Properties xmlns="http://schemas.openxmlformats.org/officeDocument/2006/extended-properties" xmlns:vt="http://schemas.openxmlformats.org/officeDocument/2006/docPropsVTypes">
  <Template>Présentation Peinture d’océan (grand écran)</Template>
  <TotalTime>1138</TotalTime>
  <Words>1337</Words>
  <Application>Microsoft Office PowerPoint</Application>
  <PresentationFormat>Grand écran</PresentationFormat>
  <Paragraphs>53</Paragraphs>
  <Slides>11</Slides>
  <Notes>3</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11</vt:i4>
      </vt:variant>
    </vt:vector>
  </HeadingPairs>
  <TitlesOfParts>
    <vt:vector size="17" baseType="lpstr">
      <vt:lpstr>Arial</vt:lpstr>
      <vt:lpstr>Georgia</vt:lpstr>
      <vt:lpstr>Times New Roman</vt:lpstr>
      <vt:lpstr>Verdana</vt:lpstr>
      <vt:lpstr>Wingdings</vt:lpstr>
      <vt:lpstr>Océan 16 x 9</vt:lpstr>
      <vt:lpstr>PRESENTATION DU CENTRE POUR LA GOUVERNANCE DEMOCRATIQUE (CGD)</vt:lpstr>
      <vt:lpstr>Le Centre pour la Gouvernance Démocratique (CGD) est une association de droit burkinabè reconnue par récépissé N°2001-174/MATD/SGA/DGLPAP du 29 mars 2001 ; renouvelé par le récépissé N°00000660901 du 30 Aout 2019 ; et qui a obtenu le statut d’association reconnue d’utilité publique par décret N° 2018-0076 /PRES/PM/MATD/MINEFID du 08 février 2018. Le CGD a obtenu le statut d’ONG à travers la signature d’une convention d’établissement avec le gouvernement sous le N°2023/010/MEFP/CGD du 08/05/2023 pour la période 2023-2028.  Le CGD nourrit la vision à l’horizon 2033 de contribuer à la construction d’un « Etat démocratique avec des institutions fortes et crédibles offrant aux citoyens des espaces d’interpellation des gouvernants sur leur politique de développement.    </vt:lpstr>
      <vt:lpstr>Projet  </vt:lpstr>
      <vt:lpstr>Les chiffres clés des réalisations </vt:lpstr>
      <vt:lpstr>Les chiffres clés des réalisations </vt:lpstr>
      <vt:lpstr>Les chiffres clés des réalisations </vt:lpstr>
      <vt:lpstr>l'impact des réalisations </vt:lpstr>
      <vt:lpstr>l'impact de la collaboration</vt:lpstr>
      <vt:lpstr>les difficultés / défis rencontrés</vt:lpstr>
      <vt:lpstr>les perspectives</vt:lpstr>
      <vt:lpstr>Je vous remercie pour votre aimable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Isaac Domba</dc:creator>
  <cp:lastModifiedBy>Fabrice BAZIE</cp:lastModifiedBy>
  <cp:revision>5</cp:revision>
  <dcterms:created xsi:type="dcterms:W3CDTF">2024-10-04T01:10:40Z</dcterms:created>
  <dcterms:modified xsi:type="dcterms:W3CDTF">2024-10-08T13:36:32Z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